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3f83b94f8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a803e10604ad4"/>
  </p:sldMasterIdLst>
  <p:sldIdLst>
    <p:sldId xmlns:r="http://schemas.openxmlformats.org/officeDocument/2006/relationships" id="256" r:id="R57aec54dd8f940b9"/>
    <p:sldId xmlns:r="http://schemas.openxmlformats.org/officeDocument/2006/relationships" id="257" r:id="Rc3af349f715e47f6"/>
    <p:sldId xmlns:r="http://schemas.openxmlformats.org/officeDocument/2006/relationships" id="258" r:id="Rd8d1952f813f4a41"/>
    <p:sldId xmlns:r="http://schemas.openxmlformats.org/officeDocument/2006/relationships" id="259" r:id="R9483ffebf27f4e24"/>
    <p:sldId xmlns:r="http://schemas.openxmlformats.org/officeDocument/2006/relationships" id="260" r:id="Ra8c47a01d4794be8"/>
    <p:sldId xmlns:r="http://schemas.openxmlformats.org/officeDocument/2006/relationships" id="261" r:id="Rd8d43a0be7044fba"/>
    <p:sldId xmlns:r="http://schemas.openxmlformats.org/officeDocument/2006/relationships" id="262" r:id="R22f46034d91e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a803e10604ad4" /><Relationship Type="http://schemas.openxmlformats.org/officeDocument/2006/relationships/slide" Target="/ppt/slides/slide1.xml" Id="R57aec54dd8f940b9" /><Relationship Type="http://schemas.openxmlformats.org/officeDocument/2006/relationships/slide" Target="/ppt/slides/slide2.xml" Id="Rc3af349f715e47f6" /><Relationship Type="http://schemas.openxmlformats.org/officeDocument/2006/relationships/slide" Target="/ppt/slides/slide3.xml" Id="Rd8d1952f813f4a41" /><Relationship Type="http://schemas.openxmlformats.org/officeDocument/2006/relationships/slide" Target="/ppt/slides/slide4.xml" Id="R9483ffebf27f4e24" /><Relationship Type="http://schemas.openxmlformats.org/officeDocument/2006/relationships/slide" Target="/ppt/slides/slide5.xml" Id="Ra8c47a01d4794be8" /><Relationship Type="http://schemas.openxmlformats.org/officeDocument/2006/relationships/slide" Target="/ppt/slides/slide6.xml" Id="Rd8d43a0be7044fba" /><Relationship Type="http://schemas.openxmlformats.org/officeDocument/2006/relationships/slide" Target="/ppt/slides/slide7.xml" Id="R22f46034d91e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0d8b7eadc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4b9fb57ad4bb9" /><Relationship Type="http://schemas.openxmlformats.org/officeDocument/2006/relationships/theme" Target="/ppt/slideMasters/theme/theme1.xml" Id="R54e959069838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4b9fb57ad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bba402ee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b4bf6ca0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00c1fb36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8bade70f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85df37c4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a7d8607f0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bfb877e6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JOINT-VENTURE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JOINT-VENTURE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2 052 072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ANNA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Flåtan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925 167 231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JOINT-VENTURE HOLDING AS</a:t>
            </a:r>
          </a:p>
        </p:txBody>
      </p:sp>
    </p:spTree>
  </p:cSld>
  <p:clrMapOvr>
    <a:masterClrMapping xmlns:a="http://schemas.openxmlformats.org/drawingml/2006/main"/>
  </p:clrMapOvr>
</p:sld>
</file>