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8f218f56f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4fec51a224640"/>
  </p:sldMasterIdLst>
  <p:sldIdLst>
    <p:sldId xmlns:r="http://schemas.openxmlformats.org/officeDocument/2006/relationships" id="256" r:id="R1a402a17fe03494a"/>
    <p:sldId xmlns:r="http://schemas.openxmlformats.org/officeDocument/2006/relationships" id="257" r:id="Rf9b5310a48154d47"/>
    <p:sldId xmlns:r="http://schemas.openxmlformats.org/officeDocument/2006/relationships" id="258" r:id="R17629ecdbdbe4074"/>
    <p:sldId xmlns:r="http://schemas.openxmlformats.org/officeDocument/2006/relationships" id="259" r:id="R26161e4e31a9475f"/>
    <p:sldId xmlns:r="http://schemas.openxmlformats.org/officeDocument/2006/relationships" id="260" r:id="Ra62f5a47c21c4d7d"/>
    <p:sldId xmlns:r="http://schemas.openxmlformats.org/officeDocument/2006/relationships" id="261" r:id="Rc2ce592ae1684152"/>
    <p:sldId xmlns:r="http://schemas.openxmlformats.org/officeDocument/2006/relationships" id="262" r:id="R8fc51951bb11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4fec51a224640" /><Relationship Type="http://schemas.openxmlformats.org/officeDocument/2006/relationships/slide" Target="/ppt/slides/slide1.xml" Id="R1a402a17fe03494a" /><Relationship Type="http://schemas.openxmlformats.org/officeDocument/2006/relationships/slide" Target="/ppt/slides/slide2.xml" Id="Rf9b5310a48154d47" /><Relationship Type="http://schemas.openxmlformats.org/officeDocument/2006/relationships/slide" Target="/ppt/slides/slide3.xml" Id="R17629ecdbdbe4074" /><Relationship Type="http://schemas.openxmlformats.org/officeDocument/2006/relationships/slide" Target="/ppt/slides/slide4.xml" Id="R26161e4e31a9475f" /><Relationship Type="http://schemas.openxmlformats.org/officeDocument/2006/relationships/slide" Target="/ppt/slides/slide5.xml" Id="Ra62f5a47c21c4d7d" /><Relationship Type="http://schemas.openxmlformats.org/officeDocument/2006/relationships/slide" Target="/ppt/slides/slide6.xml" Id="Rc2ce592ae1684152" /><Relationship Type="http://schemas.openxmlformats.org/officeDocument/2006/relationships/slide" Target="/ppt/slides/slide7.xml" Id="R8fc51951bb11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dcbd3b1b6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7e0e1fde42ae" /><Relationship Type="http://schemas.openxmlformats.org/officeDocument/2006/relationships/theme" Target="/ppt/slideMasters/theme/theme1.xml" Id="R83e02a12495a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27e0e1fde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9c243d01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40da4d90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e5426b6a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ae3d326c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2b9890fb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5b6f23d5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0fa1e436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 HELGE EDDIE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Kunterudveien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925 167 274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 AS</a:t>
            </a:r>
          </a:p>
        </p:txBody>
      </p:sp>
    </p:spTree>
  </p:cSld>
  <p:clrMapOvr>
    <a:masterClrMapping xmlns:a="http://schemas.openxmlformats.org/drawingml/2006/main"/>
  </p:clrMapOvr>
</p:sld>
</file>