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7130afaf7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3a74a6d3344d0"/>
  </p:sldMasterIdLst>
  <p:sldIdLst>
    <p:sldId xmlns:r="http://schemas.openxmlformats.org/officeDocument/2006/relationships" id="256" r:id="Rb98c0b027ab74f9d"/>
    <p:sldId xmlns:r="http://schemas.openxmlformats.org/officeDocument/2006/relationships" id="257" r:id="R49c74b54a8ef4def"/>
    <p:sldId xmlns:r="http://schemas.openxmlformats.org/officeDocument/2006/relationships" id="258" r:id="R25621b1cf31341ee"/>
    <p:sldId xmlns:r="http://schemas.openxmlformats.org/officeDocument/2006/relationships" id="259" r:id="R5f19ff4c998b4d22"/>
    <p:sldId xmlns:r="http://schemas.openxmlformats.org/officeDocument/2006/relationships" id="260" r:id="R06e15b3d23044edb"/>
    <p:sldId xmlns:r="http://schemas.openxmlformats.org/officeDocument/2006/relationships" id="261" r:id="R756ee6399e5742cf"/>
    <p:sldId xmlns:r="http://schemas.openxmlformats.org/officeDocument/2006/relationships" id="262" r:id="R08e6adc35ed9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3a74a6d3344d0" /><Relationship Type="http://schemas.openxmlformats.org/officeDocument/2006/relationships/slide" Target="/ppt/slides/slide1.xml" Id="Rb98c0b027ab74f9d" /><Relationship Type="http://schemas.openxmlformats.org/officeDocument/2006/relationships/slide" Target="/ppt/slides/slide2.xml" Id="R49c74b54a8ef4def" /><Relationship Type="http://schemas.openxmlformats.org/officeDocument/2006/relationships/slide" Target="/ppt/slides/slide3.xml" Id="R25621b1cf31341ee" /><Relationship Type="http://schemas.openxmlformats.org/officeDocument/2006/relationships/slide" Target="/ppt/slides/slide4.xml" Id="R5f19ff4c998b4d22" /><Relationship Type="http://schemas.openxmlformats.org/officeDocument/2006/relationships/slide" Target="/ppt/slides/slide5.xml" Id="R06e15b3d23044edb" /><Relationship Type="http://schemas.openxmlformats.org/officeDocument/2006/relationships/slide" Target="/ppt/slides/slide6.xml" Id="R756ee6399e5742cf" /><Relationship Type="http://schemas.openxmlformats.org/officeDocument/2006/relationships/slide" Target="/ppt/slides/slide7.xml" Id="R08e6adc35ed9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be44618a27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6394c92e43eb" /><Relationship Type="http://schemas.openxmlformats.org/officeDocument/2006/relationships/theme" Target="/ppt/slideMasters/theme/theme1.xml" Id="R16f1a5a7f02a44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76394c92e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8ac91dba4b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331e3e5a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9c952edf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cae5d33e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6a669739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73f595b2a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1a3ecacb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DKG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DKG HOLDING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15 454 835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15 504 699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HEKLEBERG EGIL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Heklebergveien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925 167 282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DKG HOLDING AS</a:t>
            </a:r>
          </a:p>
        </p:txBody>
      </p:sp>
    </p:spTree>
  </p:cSld>
  <p:clrMapOvr>
    <a:masterClrMapping xmlns:a="http://schemas.openxmlformats.org/drawingml/2006/main"/>
  </p:clrMapOvr>
</p:sld>
</file>