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add7a66ce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887428d9f475a"/>
  </p:sldMasterIdLst>
  <p:sldIdLst>
    <p:sldId xmlns:r="http://schemas.openxmlformats.org/officeDocument/2006/relationships" id="256" r:id="R6eb2437b22a84bb2"/>
    <p:sldId xmlns:r="http://schemas.openxmlformats.org/officeDocument/2006/relationships" id="257" r:id="R1b8a81a768bb4f5f"/>
    <p:sldId xmlns:r="http://schemas.openxmlformats.org/officeDocument/2006/relationships" id="258" r:id="Rd434d78b5b5640df"/>
    <p:sldId xmlns:r="http://schemas.openxmlformats.org/officeDocument/2006/relationships" id="259" r:id="R4ebdeba250a14836"/>
    <p:sldId xmlns:r="http://schemas.openxmlformats.org/officeDocument/2006/relationships" id="260" r:id="Rc7290eaf119c4041"/>
    <p:sldId xmlns:r="http://schemas.openxmlformats.org/officeDocument/2006/relationships" id="261" r:id="R7e1976b783c64186"/>
    <p:sldId xmlns:r="http://schemas.openxmlformats.org/officeDocument/2006/relationships" id="262" r:id="R9f3323a0d465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887428d9f475a" /><Relationship Type="http://schemas.openxmlformats.org/officeDocument/2006/relationships/slide" Target="/ppt/slides/slide1.xml" Id="R6eb2437b22a84bb2" /><Relationship Type="http://schemas.openxmlformats.org/officeDocument/2006/relationships/slide" Target="/ppt/slides/slide2.xml" Id="R1b8a81a768bb4f5f" /><Relationship Type="http://schemas.openxmlformats.org/officeDocument/2006/relationships/slide" Target="/ppt/slides/slide3.xml" Id="Rd434d78b5b5640df" /><Relationship Type="http://schemas.openxmlformats.org/officeDocument/2006/relationships/slide" Target="/ppt/slides/slide4.xml" Id="R4ebdeba250a14836" /><Relationship Type="http://schemas.openxmlformats.org/officeDocument/2006/relationships/slide" Target="/ppt/slides/slide5.xml" Id="Rc7290eaf119c4041" /><Relationship Type="http://schemas.openxmlformats.org/officeDocument/2006/relationships/slide" Target="/ppt/slides/slide6.xml" Id="R7e1976b783c64186" /><Relationship Type="http://schemas.openxmlformats.org/officeDocument/2006/relationships/slide" Target="/ppt/slides/slide7.xml" Id="R9f3323a0d465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d2eda8c98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74761f02424c" /><Relationship Type="http://schemas.openxmlformats.org/officeDocument/2006/relationships/theme" Target="/ppt/slideMasters/theme/theme1.xml" Id="R045299c1c3bc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374761f02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5336af2d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74c9f408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fb77d16a8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2dbc42a03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e42def3b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e6df4484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0c757d62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VIRAQ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VIRAQ INVEST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SANDVOLD THOR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925 167 290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VIRAQ INVEST AS</a:t>
            </a:r>
          </a:p>
        </p:txBody>
      </p:sp>
    </p:spTree>
  </p:cSld>
  <p:clrMapOvr>
    <a:masterClrMapping xmlns:a="http://schemas.openxmlformats.org/drawingml/2006/main"/>
  </p:clrMapOvr>
</p:sld>
</file>