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2d557ddc5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dfa49dccd44c7"/>
  </p:sldMasterIdLst>
  <p:sldIdLst>
    <p:sldId xmlns:r="http://schemas.openxmlformats.org/officeDocument/2006/relationships" id="256" r:id="R1c39a0a8822d4d04"/>
    <p:sldId xmlns:r="http://schemas.openxmlformats.org/officeDocument/2006/relationships" id="257" r:id="R0348a379d3ba4608"/>
    <p:sldId xmlns:r="http://schemas.openxmlformats.org/officeDocument/2006/relationships" id="258" r:id="R3c6097efedb24792"/>
    <p:sldId xmlns:r="http://schemas.openxmlformats.org/officeDocument/2006/relationships" id="259" r:id="R742ecf01596945f4"/>
    <p:sldId xmlns:r="http://schemas.openxmlformats.org/officeDocument/2006/relationships" id="260" r:id="R0b612b2241724697"/>
    <p:sldId xmlns:r="http://schemas.openxmlformats.org/officeDocument/2006/relationships" id="261" r:id="R959a7cade1994735"/>
    <p:sldId xmlns:r="http://schemas.openxmlformats.org/officeDocument/2006/relationships" id="262" r:id="Rd3135728ab0c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dfa49dccd44c7" /><Relationship Type="http://schemas.openxmlformats.org/officeDocument/2006/relationships/slide" Target="/ppt/slides/slide1.xml" Id="R1c39a0a8822d4d04" /><Relationship Type="http://schemas.openxmlformats.org/officeDocument/2006/relationships/slide" Target="/ppt/slides/slide2.xml" Id="R0348a379d3ba4608" /><Relationship Type="http://schemas.openxmlformats.org/officeDocument/2006/relationships/slide" Target="/ppt/slides/slide3.xml" Id="R3c6097efedb24792" /><Relationship Type="http://schemas.openxmlformats.org/officeDocument/2006/relationships/slide" Target="/ppt/slides/slide4.xml" Id="R742ecf01596945f4" /><Relationship Type="http://schemas.openxmlformats.org/officeDocument/2006/relationships/slide" Target="/ppt/slides/slide5.xml" Id="R0b612b2241724697" /><Relationship Type="http://schemas.openxmlformats.org/officeDocument/2006/relationships/slide" Target="/ppt/slides/slide6.xml" Id="R959a7cade1994735" /><Relationship Type="http://schemas.openxmlformats.org/officeDocument/2006/relationships/slide" Target="/ppt/slides/slide7.xml" Id="Rd3135728ab0c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d365ad75b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02ff9e0d14a6e" /><Relationship Type="http://schemas.openxmlformats.org/officeDocument/2006/relationships/theme" Target="/ppt/slideMasters/theme/theme1.xml" Id="Rb962d7845566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02ff9e0d1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ed3e6026d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f7a79669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48bd0c16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976af3f7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2f7938f6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199e3b2cf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996de8396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FFG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FFG INVEST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10 588 387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FAGERHOLT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Leinums veg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925 174 378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FFG INVEST AS</a:t>
            </a:r>
          </a:p>
        </p:txBody>
      </p:sp>
    </p:spTree>
  </p:cSld>
  <p:clrMapOvr>
    <a:masterClrMapping xmlns:a="http://schemas.openxmlformats.org/drawingml/2006/main"/>
  </p:clrMapOvr>
</p:sld>
</file>