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0f69c0beb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f7e9294104a82"/>
  </p:sldMasterIdLst>
  <p:sldIdLst>
    <p:sldId xmlns:r="http://schemas.openxmlformats.org/officeDocument/2006/relationships" id="256" r:id="Red5dc1664c724034"/>
    <p:sldId xmlns:r="http://schemas.openxmlformats.org/officeDocument/2006/relationships" id="257" r:id="Rc87ce94b93484fbd"/>
    <p:sldId xmlns:r="http://schemas.openxmlformats.org/officeDocument/2006/relationships" id="258" r:id="Rb77571663d7a4ef3"/>
    <p:sldId xmlns:r="http://schemas.openxmlformats.org/officeDocument/2006/relationships" id="259" r:id="Rab51ea046dbf48e8"/>
    <p:sldId xmlns:r="http://schemas.openxmlformats.org/officeDocument/2006/relationships" id="260" r:id="R16dc6273a8274132"/>
    <p:sldId xmlns:r="http://schemas.openxmlformats.org/officeDocument/2006/relationships" id="261" r:id="Re1a862b0328046e0"/>
    <p:sldId xmlns:r="http://schemas.openxmlformats.org/officeDocument/2006/relationships" id="262" r:id="R91eec6791d44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f7e9294104a82" /><Relationship Type="http://schemas.openxmlformats.org/officeDocument/2006/relationships/slide" Target="/ppt/slides/slide1.xml" Id="Red5dc1664c724034" /><Relationship Type="http://schemas.openxmlformats.org/officeDocument/2006/relationships/slide" Target="/ppt/slides/slide2.xml" Id="Rc87ce94b93484fbd" /><Relationship Type="http://schemas.openxmlformats.org/officeDocument/2006/relationships/slide" Target="/ppt/slides/slide3.xml" Id="Rb77571663d7a4ef3" /><Relationship Type="http://schemas.openxmlformats.org/officeDocument/2006/relationships/slide" Target="/ppt/slides/slide4.xml" Id="Rab51ea046dbf48e8" /><Relationship Type="http://schemas.openxmlformats.org/officeDocument/2006/relationships/slide" Target="/ppt/slides/slide5.xml" Id="R16dc6273a8274132" /><Relationship Type="http://schemas.openxmlformats.org/officeDocument/2006/relationships/slide" Target="/ppt/slides/slide6.xml" Id="Re1a862b0328046e0" /><Relationship Type="http://schemas.openxmlformats.org/officeDocument/2006/relationships/slide" Target="/ppt/slides/slide7.xml" Id="R91eec6791d44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5d3c531d0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54dcf4a8147d9" /><Relationship Type="http://schemas.openxmlformats.org/officeDocument/2006/relationships/theme" Target="/ppt/slideMasters/theme/theme1.xml" Id="R678f11d1cdb4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b54dcf4a81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679c3cd1f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43c2b15e3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8280ae59a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ad7780c0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be880dea8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366ad112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1c3c9227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MOAR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27 140 737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28 902 646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ARLE OVIN GRØDELAND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Grødelandsvegen 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925 178 136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