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c71665adb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85e04abe044c2e"/>
  </p:sldMasterIdLst>
  <p:sldIdLst>
    <p:sldId xmlns:r="http://schemas.openxmlformats.org/officeDocument/2006/relationships" id="256" r:id="R29bd6e7aac934388"/>
    <p:sldId xmlns:r="http://schemas.openxmlformats.org/officeDocument/2006/relationships" id="257" r:id="Ra93d942e10a04c65"/>
    <p:sldId xmlns:r="http://schemas.openxmlformats.org/officeDocument/2006/relationships" id="258" r:id="Rac41a8acb4194ca5"/>
    <p:sldId xmlns:r="http://schemas.openxmlformats.org/officeDocument/2006/relationships" id="259" r:id="R072387a181e14274"/>
    <p:sldId xmlns:r="http://schemas.openxmlformats.org/officeDocument/2006/relationships" id="260" r:id="R5b7e0be00b614ed5"/>
    <p:sldId xmlns:r="http://schemas.openxmlformats.org/officeDocument/2006/relationships" id="261" r:id="R34c7d4cb6d5040b4"/>
    <p:sldId xmlns:r="http://schemas.openxmlformats.org/officeDocument/2006/relationships" id="262" r:id="Rec0e4392b5bf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5e04abe044c2e" /><Relationship Type="http://schemas.openxmlformats.org/officeDocument/2006/relationships/slide" Target="/ppt/slides/slide1.xml" Id="R29bd6e7aac934388" /><Relationship Type="http://schemas.openxmlformats.org/officeDocument/2006/relationships/slide" Target="/ppt/slides/slide2.xml" Id="Ra93d942e10a04c65" /><Relationship Type="http://schemas.openxmlformats.org/officeDocument/2006/relationships/slide" Target="/ppt/slides/slide3.xml" Id="Rac41a8acb4194ca5" /><Relationship Type="http://schemas.openxmlformats.org/officeDocument/2006/relationships/slide" Target="/ppt/slides/slide4.xml" Id="R072387a181e14274" /><Relationship Type="http://schemas.openxmlformats.org/officeDocument/2006/relationships/slide" Target="/ppt/slides/slide5.xml" Id="R5b7e0be00b614ed5" /><Relationship Type="http://schemas.openxmlformats.org/officeDocument/2006/relationships/slide" Target="/ppt/slides/slide6.xml" Id="R34c7d4cb6d5040b4" /><Relationship Type="http://schemas.openxmlformats.org/officeDocument/2006/relationships/slide" Target="/ppt/slides/slide7.xml" Id="Rec0e4392b5bf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78a831b0a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b187a0a224220" /><Relationship Type="http://schemas.openxmlformats.org/officeDocument/2006/relationships/theme" Target="/ppt/slideMasters/theme/theme1.xml" Id="R75d912ac0c40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b187a0a22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da2683972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4ff45fab3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c37ca3e88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6b6465706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a6f89b392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e3a9582b1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c6a0d608a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BRUNLANES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BRUNLANES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4 686 309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Nansetgata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925 178 276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BRUNLANES REGNSKAP AS</a:t>
            </a:r>
          </a:p>
        </p:txBody>
      </p:sp>
    </p:spTree>
  </p:cSld>
  <p:clrMapOvr>
    <a:masterClrMapping xmlns:a="http://schemas.openxmlformats.org/drawingml/2006/main"/>
  </p:clrMapOvr>
</p:sld>
</file>