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cbc9a09b9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0fee3bbf44411"/>
  </p:sldMasterIdLst>
  <p:sldIdLst>
    <p:sldId xmlns:r="http://schemas.openxmlformats.org/officeDocument/2006/relationships" id="256" r:id="Rcf3f9e046c36433b"/>
    <p:sldId xmlns:r="http://schemas.openxmlformats.org/officeDocument/2006/relationships" id="257" r:id="Rb1634933c3d34a7b"/>
    <p:sldId xmlns:r="http://schemas.openxmlformats.org/officeDocument/2006/relationships" id="258" r:id="R9dbdfd7c36b04b39"/>
    <p:sldId xmlns:r="http://schemas.openxmlformats.org/officeDocument/2006/relationships" id="259" r:id="R685a32e8852d4f42"/>
    <p:sldId xmlns:r="http://schemas.openxmlformats.org/officeDocument/2006/relationships" id="260" r:id="Rb4f2fd6a50c44798"/>
    <p:sldId xmlns:r="http://schemas.openxmlformats.org/officeDocument/2006/relationships" id="261" r:id="Rd7e00ee32e8a4790"/>
    <p:sldId xmlns:r="http://schemas.openxmlformats.org/officeDocument/2006/relationships" id="262" r:id="Rf8c56bca0847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0fee3bbf44411" /><Relationship Type="http://schemas.openxmlformats.org/officeDocument/2006/relationships/slide" Target="/ppt/slides/slide1.xml" Id="Rcf3f9e046c36433b" /><Relationship Type="http://schemas.openxmlformats.org/officeDocument/2006/relationships/slide" Target="/ppt/slides/slide2.xml" Id="Rb1634933c3d34a7b" /><Relationship Type="http://schemas.openxmlformats.org/officeDocument/2006/relationships/slide" Target="/ppt/slides/slide3.xml" Id="R9dbdfd7c36b04b39" /><Relationship Type="http://schemas.openxmlformats.org/officeDocument/2006/relationships/slide" Target="/ppt/slides/slide4.xml" Id="R685a32e8852d4f42" /><Relationship Type="http://schemas.openxmlformats.org/officeDocument/2006/relationships/slide" Target="/ppt/slides/slide5.xml" Id="Rb4f2fd6a50c44798" /><Relationship Type="http://schemas.openxmlformats.org/officeDocument/2006/relationships/slide" Target="/ppt/slides/slide6.xml" Id="Rd7e00ee32e8a4790" /><Relationship Type="http://schemas.openxmlformats.org/officeDocument/2006/relationships/slide" Target="/ppt/slides/slide7.xml" Id="Rf8c56bca0847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a8017c54a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7e2395f8b485b" /><Relationship Type="http://schemas.openxmlformats.org/officeDocument/2006/relationships/theme" Target="/ppt/slideMasters/theme/theme1.xml" Id="R92a4352e33c7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7e2395f8b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5395997ff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5166af257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2ecbf9d2b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76a419642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f883ddb1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b166923c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56444118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BREIVIKA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BREIVIKA REGNSKAP OG RÅDGIVNING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1 453 208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SOMMERVOLD JANNE GRETE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Lerstadvegen 508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925 181 439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BREIVIKA REGNSKAP OG RÅDGIVNING AS</a:t>
            </a:r>
          </a:p>
        </p:txBody>
      </p:sp>
    </p:spTree>
  </p:cSld>
  <p:clrMapOvr>
    <a:masterClrMapping xmlns:a="http://schemas.openxmlformats.org/drawingml/2006/main"/>
  </p:clrMapOvr>
</p:sld>
</file>