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126a4a6764d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d99a67ff246cd"/>
  </p:sldMasterIdLst>
  <p:sldIdLst>
    <p:sldId xmlns:r="http://schemas.openxmlformats.org/officeDocument/2006/relationships" id="256" r:id="R7ae14c5d50df43da"/>
    <p:sldId xmlns:r="http://schemas.openxmlformats.org/officeDocument/2006/relationships" id="257" r:id="Rae70b888a87645ce"/>
    <p:sldId xmlns:r="http://schemas.openxmlformats.org/officeDocument/2006/relationships" id="258" r:id="R2724f982a7764b79"/>
    <p:sldId xmlns:r="http://schemas.openxmlformats.org/officeDocument/2006/relationships" id="259" r:id="Rf5bf292e99fb418b"/>
    <p:sldId xmlns:r="http://schemas.openxmlformats.org/officeDocument/2006/relationships" id="260" r:id="R7986f422aac148a5"/>
    <p:sldId xmlns:r="http://schemas.openxmlformats.org/officeDocument/2006/relationships" id="261" r:id="Rf662094d3b1443b4"/>
    <p:sldId xmlns:r="http://schemas.openxmlformats.org/officeDocument/2006/relationships" id="262" r:id="Ra2d764e0716148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d99a67ff246cd" /><Relationship Type="http://schemas.openxmlformats.org/officeDocument/2006/relationships/slide" Target="/ppt/slides/slide1.xml" Id="R7ae14c5d50df43da" /><Relationship Type="http://schemas.openxmlformats.org/officeDocument/2006/relationships/slide" Target="/ppt/slides/slide2.xml" Id="Rae70b888a87645ce" /><Relationship Type="http://schemas.openxmlformats.org/officeDocument/2006/relationships/slide" Target="/ppt/slides/slide3.xml" Id="R2724f982a7764b79" /><Relationship Type="http://schemas.openxmlformats.org/officeDocument/2006/relationships/slide" Target="/ppt/slides/slide4.xml" Id="Rf5bf292e99fb418b" /><Relationship Type="http://schemas.openxmlformats.org/officeDocument/2006/relationships/slide" Target="/ppt/slides/slide5.xml" Id="R7986f422aac148a5" /><Relationship Type="http://schemas.openxmlformats.org/officeDocument/2006/relationships/slide" Target="/ppt/slides/slide6.xml" Id="Rf662094d3b1443b4" /><Relationship Type="http://schemas.openxmlformats.org/officeDocument/2006/relationships/slide" Target="/ppt/slides/slide7.xml" Id="Ra2d764e0716148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1a850c629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a38a9399448b" /><Relationship Type="http://schemas.openxmlformats.org/officeDocument/2006/relationships/theme" Target="/ppt/slideMasters/theme/theme1.xml" Id="R8a1a5bc4aab3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2a38a939944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2e20791904c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9dd72200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1c3f62923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954e68ce9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34093e26341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9f18b784e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4d9ec98df44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MYSI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3 148 953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3 181 169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EDWIN ANDRIES MYRVOLD-SIJTSMA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Åskroken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925 181 889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MYSI AS</a:t>
            </a:r>
          </a:p>
        </p:txBody>
      </p:sp>
    </p:spTree>
  </p:cSld>
  <p:clrMapOvr>
    <a:masterClrMapping xmlns:a="http://schemas.openxmlformats.org/drawingml/2006/main"/>
  </p:clrMapOvr>
</p:sld>
</file>