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61bc51be941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d6ebef811466c"/>
  </p:sldMasterIdLst>
  <p:sldIdLst>
    <p:sldId xmlns:r="http://schemas.openxmlformats.org/officeDocument/2006/relationships" id="256" r:id="Ra0b86bcb4b3e4b94"/>
    <p:sldId xmlns:r="http://schemas.openxmlformats.org/officeDocument/2006/relationships" id="257" r:id="R15eb2ae2ef224602"/>
    <p:sldId xmlns:r="http://schemas.openxmlformats.org/officeDocument/2006/relationships" id="258" r:id="R044a53503e8647c2"/>
    <p:sldId xmlns:r="http://schemas.openxmlformats.org/officeDocument/2006/relationships" id="259" r:id="R3e06e403ea974502"/>
    <p:sldId xmlns:r="http://schemas.openxmlformats.org/officeDocument/2006/relationships" id="260" r:id="Rbd497a2aaf6a4c7e"/>
    <p:sldId xmlns:r="http://schemas.openxmlformats.org/officeDocument/2006/relationships" id="261" r:id="Rae7a5d4ef7504743"/>
    <p:sldId xmlns:r="http://schemas.openxmlformats.org/officeDocument/2006/relationships" id="262" r:id="R4f650dbd84b840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d6ebef811466c" /><Relationship Type="http://schemas.openxmlformats.org/officeDocument/2006/relationships/slide" Target="/ppt/slides/slide1.xml" Id="Ra0b86bcb4b3e4b94" /><Relationship Type="http://schemas.openxmlformats.org/officeDocument/2006/relationships/slide" Target="/ppt/slides/slide2.xml" Id="R15eb2ae2ef224602" /><Relationship Type="http://schemas.openxmlformats.org/officeDocument/2006/relationships/slide" Target="/ppt/slides/slide3.xml" Id="R044a53503e8647c2" /><Relationship Type="http://schemas.openxmlformats.org/officeDocument/2006/relationships/slide" Target="/ppt/slides/slide4.xml" Id="R3e06e403ea974502" /><Relationship Type="http://schemas.openxmlformats.org/officeDocument/2006/relationships/slide" Target="/ppt/slides/slide5.xml" Id="Rbd497a2aaf6a4c7e" /><Relationship Type="http://schemas.openxmlformats.org/officeDocument/2006/relationships/slide" Target="/ppt/slides/slide6.xml" Id="Rae7a5d4ef7504743" /><Relationship Type="http://schemas.openxmlformats.org/officeDocument/2006/relationships/slide" Target="/ppt/slides/slide7.xml" Id="R4f650dbd84b840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7cf66d1b0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76c0a199d44d0" /><Relationship Type="http://schemas.openxmlformats.org/officeDocument/2006/relationships/theme" Target="/ppt/slideMasters/theme/theme1.xml" Id="R52581c33b5584a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76c0a199d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25302c149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6daeac017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b1b0ccaf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1c77886d5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7c3d262d4b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0a65f21d142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b8cd617ca4b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HANESETH VVS SORTLAND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VVS SORTLAND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35 380 968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1 889 418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1 480 487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2 196 732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11 364 267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HANESETH GRUPPEN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JAMT RAGNAR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AANSTAD MORTEN NICOLAY L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VEBJØRN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925 181 935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HANESETH VVS SORTLAND AS</a:t>
            </a:r>
          </a:p>
        </p:txBody>
      </p:sp>
    </p:spTree>
  </p:cSld>
  <p:clrMapOvr>
    <a:masterClrMapping xmlns:a="http://schemas.openxmlformats.org/drawingml/2006/main"/>
  </p:clrMapOvr>
</p:sld>
</file>