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fd7c3edbc34e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97cfd6d23c4f60"/>
  </p:sldMasterIdLst>
  <p:sldIdLst>
    <p:sldId xmlns:r="http://schemas.openxmlformats.org/officeDocument/2006/relationships" id="256" r:id="Rae94210815ff470a"/>
    <p:sldId xmlns:r="http://schemas.openxmlformats.org/officeDocument/2006/relationships" id="257" r:id="R35f5e1c568934dcf"/>
    <p:sldId xmlns:r="http://schemas.openxmlformats.org/officeDocument/2006/relationships" id="258" r:id="Ra997ed1ddcb34645"/>
    <p:sldId xmlns:r="http://schemas.openxmlformats.org/officeDocument/2006/relationships" id="259" r:id="R37c409a2410b462c"/>
    <p:sldId xmlns:r="http://schemas.openxmlformats.org/officeDocument/2006/relationships" id="260" r:id="Rd9a055f2bd474a62"/>
    <p:sldId xmlns:r="http://schemas.openxmlformats.org/officeDocument/2006/relationships" id="261" r:id="Radff1a9de90e45d1"/>
    <p:sldId xmlns:r="http://schemas.openxmlformats.org/officeDocument/2006/relationships" id="262" r:id="R9e5ae21ce9b840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7cfd6d23c4f60" /><Relationship Type="http://schemas.openxmlformats.org/officeDocument/2006/relationships/slide" Target="/ppt/slides/slide1.xml" Id="Rae94210815ff470a" /><Relationship Type="http://schemas.openxmlformats.org/officeDocument/2006/relationships/slide" Target="/ppt/slides/slide2.xml" Id="R35f5e1c568934dcf" /><Relationship Type="http://schemas.openxmlformats.org/officeDocument/2006/relationships/slide" Target="/ppt/slides/slide3.xml" Id="Ra997ed1ddcb34645" /><Relationship Type="http://schemas.openxmlformats.org/officeDocument/2006/relationships/slide" Target="/ppt/slides/slide4.xml" Id="R37c409a2410b462c" /><Relationship Type="http://schemas.openxmlformats.org/officeDocument/2006/relationships/slide" Target="/ppt/slides/slide5.xml" Id="Rd9a055f2bd474a62" /><Relationship Type="http://schemas.openxmlformats.org/officeDocument/2006/relationships/slide" Target="/ppt/slides/slide6.xml" Id="Radff1a9de90e45d1" /><Relationship Type="http://schemas.openxmlformats.org/officeDocument/2006/relationships/slide" Target="/ppt/slides/slide7.xml" Id="R9e5ae21ce9b840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0c82b51ca42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b48fdcc7d4945" /><Relationship Type="http://schemas.openxmlformats.org/officeDocument/2006/relationships/theme" Target="/ppt/slideMasters/theme/theme1.xml" Id="Rd5c3187c71204e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8b48fdcc7d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21edbafc0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818a20a214c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8476c8dee4a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ac8c09fc0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c6675d189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8154cea2b45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54cfbd29b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OJP INVEST AS ble etablert [år] og holder til i Nygårdsjøen.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18 547 129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18 547 129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OLE JOHAN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Asgotslett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8120 Nygårdsjøen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925 183 962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OJP INVEST AS</a:t>
            </a:r>
          </a:p>
        </p:txBody>
      </p:sp>
    </p:spTree>
  </p:cSld>
  <p:clrMapOvr>
    <a:masterClrMapping xmlns:a="http://schemas.openxmlformats.org/drawingml/2006/main"/>
  </p:clrMapOvr>
</p:sld>
</file>