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1bfafe9fb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382d13efc49f7"/>
  </p:sldMasterIdLst>
  <p:sldIdLst>
    <p:sldId xmlns:r="http://schemas.openxmlformats.org/officeDocument/2006/relationships" id="256" r:id="Rf11ae14df3f14e26"/>
    <p:sldId xmlns:r="http://schemas.openxmlformats.org/officeDocument/2006/relationships" id="257" r:id="R8f80c4d9eb784dd4"/>
    <p:sldId xmlns:r="http://schemas.openxmlformats.org/officeDocument/2006/relationships" id="258" r:id="R569bf275c0e94d04"/>
    <p:sldId xmlns:r="http://schemas.openxmlformats.org/officeDocument/2006/relationships" id="259" r:id="R5e397a7ba0764028"/>
    <p:sldId xmlns:r="http://schemas.openxmlformats.org/officeDocument/2006/relationships" id="260" r:id="R30743120933c45e3"/>
    <p:sldId xmlns:r="http://schemas.openxmlformats.org/officeDocument/2006/relationships" id="261" r:id="Rd2d024067ecc4445"/>
    <p:sldId xmlns:r="http://schemas.openxmlformats.org/officeDocument/2006/relationships" id="262" r:id="Rf1cb487e688f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382d13efc49f7" /><Relationship Type="http://schemas.openxmlformats.org/officeDocument/2006/relationships/slide" Target="/ppt/slides/slide1.xml" Id="Rf11ae14df3f14e26" /><Relationship Type="http://schemas.openxmlformats.org/officeDocument/2006/relationships/slide" Target="/ppt/slides/slide2.xml" Id="R8f80c4d9eb784dd4" /><Relationship Type="http://schemas.openxmlformats.org/officeDocument/2006/relationships/slide" Target="/ppt/slides/slide3.xml" Id="R569bf275c0e94d04" /><Relationship Type="http://schemas.openxmlformats.org/officeDocument/2006/relationships/slide" Target="/ppt/slides/slide4.xml" Id="R5e397a7ba0764028" /><Relationship Type="http://schemas.openxmlformats.org/officeDocument/2006/relationships/slide" Target="/ppt/slides/slide5.xml" Id="R30743120933c45e3" /><Relationship Type="http://schemas.openxmlformats.org/officeDocument/2006/relationships/slide" Target="/ppt/slides/slide6.xml" Id="Rd2d024067ecc4445" /><Relationship Type="http://schemas.openxmlformats.org/officeDocument/2006/relationships/slide" Target="/ppt/slides/slide7.xml" Id="Rf1cb487e688f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2da0c512f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91024a4d4d9d" /><Relationship Type="http://schemas.openxmlformats.org/officeDocument/2006/relationships/theme" Target="/ppt/slideMasters/theme/theme1.xml" Id="R9a3cd281b806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691024a4d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03428003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74759299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27f483d1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99cd03a0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d2c5d355f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73aa688c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c6dc60ed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ELEKTRO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101 003 981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17 304 487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39 743 032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NORDKONTAKT AS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DAHLBERG TANJA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STEN-OLE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BJØRN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BÅRD OLVAR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WILLY EDVARD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925 191 086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ELEKTRO AS</a:t>
            </a:r>
          </a:p>
        </p:txBody>
      </p:sp>
    </p:spTree>
  </p:cSld>
  <p:clrMapOvr>
    <a:masterClrMapping xmlns:a="http://schemas.openxmlformats.org/drawingml/2006/main"/>
  </p:clrMapOvr>
</p:sld>
</file>