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a3b7ad63a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d83ead01d4cb6"/>
  </p:sldMasterIdLst>
  <p:sldIdLst>
    <p:sldId xmlns:r="http://schemas.openxmlformats.org/officeDocument/2006/relationships" id="256" r:id="Rb2fe1573231e4b8a"/>
    <p:sldId xmlns:r="http://schemas.openxmlformats.org/officeDocument/2006/relationships" id="257" r:id="R2a244c44c580412c"/>
    <p:sldId xmlns:r="http://schemas.openxmlformats.org/officeDocument/2006/relationships" id="258" r:id="Rd3253ef8358342dc"/>
    <p:sldId xmlns:r="http://schemas.openxmlformats.org/officeDocument/2006/relationships" id="259" r:id="R6c0484b6fcef4075"/>
    <p:sldId xmlns:r="http://schemas.openxmlformats.org/officeDocument/2006/relationships" id="260" r:id="Ra4ff899e7c1c47b0"/>
    <p:sldId xmlns:r="http://schemas.openxmlformats.org/officeDocument/2006/relationships" id="261" r:id="R9ca47743f676469b"/>
    <p:sldId xmlns:r="http://schemas.openxmlformats.org/officeDocument/2006/relationships" id="262" r:id="R1c300ff99e61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d83ead01d4cb6" /><Relationship Type="http://schemas.openxmlformats.org/officeDocument/2006/relationships/slide" Target="/ppt/slides/slide1.xml" Id="Rb2fe1573231e4b8a" /><Relationship Type="http://schemas.openxmlformats.org/officeDocument/2006/relationships/slide" Target="/ppt/slides/slide2.xml" Id="R2a244c44c580412c" /><Relationship Type="http://schemas.openxmlformats.org/officeDocument/2006/relationships/slide" Target="/ppt/slides/slide3.xml" Id="Rd3253ef8358342dc" /><Relationship Type="http://schemas.openxmlformats.org/officeDocument/2006/relationships/slide" Target="/ppt/slides/slide4.xml" Id="R6c0484b6fcef4075" /><Relationship Type="http://schemas.openxmlformats.org/officeDocument/2006/relationships/slide" Target="/ppt/slides/slide5.xml" Id="Ra4ff899e7c1c47b0" /><Relationship Type="http://schemas.openxmlformats.org/officeDocument/2006/relationships/slide" Target="/ppt/slides/slide6.xml" Id="R9ca47743f676469b" /><Relationship Type="http://schemas.openxmlformats.org/officeDocument/2006/relationships/slide" Target="/ppt/slides/slide7.xml" Id="R1c300ff99e61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498fdf6b2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e747f2caa42b0" /><Relationship Type="http://schemas.openxmlformats.org/officeDocument/2006/relationships/theme" Target="/ppt/slideMasters/theme/theme1.xml" Id="R2c5fe85c010d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e747f2caa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cbdf400be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d928e556d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da0f19bb5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1203c64e9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f9531b958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d9aacf5d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bf124dee9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URDIA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7 861 355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7 310 771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65 669 350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95 589 312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CALYMENE AS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HESIOD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MYRMIDON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XENOPHON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CALYMENE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Webb, Industrigata 58A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URDIA AS</a:t>
            </a:r>
          </a:p>
        </p:txBody>
      </p:sp>
    </p:spTree>
  </p:cSld>
  <p:clrMapOvr>
    <a:masterClrMapping xmlns:a="http://schemas.openxmlformats.org/drawingml/2006/main"/>
  </p:clrMapOvr>
</p:sld>
</file>