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4b4f2fc06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590476e66f4423"/>
  </p:sldMasterIdLst>
  <p:sldIdLst>
    <p:sldId xmlns:r="http://schemas.openxmlformats.org/officeDocument/2006/relationships" id="256" r:id="Ra967430dea514d48"/>
    <p:sldId xmlns:r="http://schemas.openxmlformats.org/officeDocument/2006/relationships" id="257" r:id="R9b537eb879784be3"/>
    <p:sldId xmlns:r="http://schemas.openxmlformats.org/officeDocument/2006/relationships" id="258" r:id="R98dfbb571560420d"/>
    <p:sldId xmlns:r="http://schemas.openxmlformats.org/officeDocument/2006/relationships" id="259" r:id="R56dcf47f847d4214"/>
    <p:sldId xmlns:r="http://schemas.openxmlformats.org/officeDocument/2006/relationships" id="260" r:id="R3d903e30faf1431a"/>
    <p:sldId xmlns:r="http://schemas.openxmlformats.org/officeDocument/2006/relationships" id="261" r:id="R50350297f9574606"/>
    <p:sldId xmlns:r="http://schemas.openxmlformats.org/officeDocument/2006/relationships" id="262" r:id="R86c23cb6bde5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90476e66f4423" /><Relationship Type="http://schemas.openxmlformats.org/officeDocument/2006/relationships/slide" Target="/ppt/slides/slide1.xml" Id="Ra967430dea514d48" /><Relationship Type="http://schemas.openxmlformats.org/officeDocument/2006/relationships/slide" Target="/ppt/slides/slide2.xml" Id="R9b537eb879784be3" /><Relationship Type="http://schemas.openxmlformats.org/officeDocument/2006/relationships/slide" Target="/ppt/slides/slide3.xml" Id="R98dfbb571560420d" /><Relationship Type="http://schemas.openxmlformats.org/officeDocument/2006/relationships/slide" Target="/ppt/slides/slide4.xml" Id="R56dcf47f847d4214" /><Relationship Type="http://schemas.openxmlformats.org/officeDocument/2006/relationships/slide" Target="/ppt/slides/slide5.xml" Id="R3d903e30faf1431a" /><Relationship Type="http://schemas.openxmlformats.org/officeDocument/2006/relationships/slide" Target="/ppt/slides/slide6.xml" Id="R50350297f9574606" /><Relationship Type="http://schemas.openxmlformats.org/officeDocument/2006/relationships/slide" Target="/ppt/slides/slide7.xml" Id="R86c23cb6bde5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6c17f43ad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4a9ba8154141" /><Relationship Type="http://schemas.openxmlformats.org/officeDocument/2006/relationships/theme" Target="/ppt/slideMasters/theme/theme1.xml" Id="Ra433095988ac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04a9ba815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7662038c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7068c11e8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2e5b2534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b198cec0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a08158153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10aeb49b0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4e2606ae6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LEGACY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LEGACY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LEGACY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LEGACY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LEGACY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LEGACY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−31 651 463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−32 371 582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−8 750 291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15 342 587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LEGACY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MSZ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MAQSOOD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VRKK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LEGACY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LEGACY AS</a:t>
            </a:r>
          </a:p>
        </p:txBody>
      </p:sp>
    </p:spTree>
  </p:cSld>
  <p:clrMapOvr>
    <a:masterClrMapping xmlns:a="http://schemas.openxmlformats.org/drawingml/2006/main"/>
  </p:clrMapOvr>
</p:sld>
</file>