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12dfbcc9ea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7965efcf694835"/>
  </p:sldMasterIdLst>
  <p:sldIdLst>
    <p:sldId xmlns:r="http://schemas.openxmlformats.org/officeDocument/2006/relationships" id="256" r:id="R5a5fd7a275ef4ccf"/>
    <p:sldId xmlns:r="http://schemas.openxmlformats.org/officeDocument/2006/relationships" id="257" r:id="Ra693e4485adc4b2d"/>
    <p:sldId xmlns:r="http://schemas.openxmlformats.org/officeDocument/2006/relationships" id="258" r:id="R74e75ebbcc344e05"/>
    <p:sldId xmlns:r="http://schemas.openxmlformats.org/officeDocument/2006/relationships" id="259" r:id="Rf6c0a88052e34ce0"/>
    <p:sldId xmlns:r="http://schemas.openxmlformats.org/officeDocument/2006/relationships" id="260" r:id="R1a65da46b35240e0"/>
    <p:sldId xmlns:r="http://schemas.openxmlformats.org/officeDocument/2006/relationships" id="261" r:id="Re02d320808e34446"/>
    <p:sldId xmlns:r="http://schemas.openxmlformats.org/officeDocument/2006/relationships" id="262" r:id="R573f033ed8a548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7965efcf694835" /><Relationship Type="http://schemas.openxmlformats.org/officeDocument/2006/relationships/slide" Target="/ppt/slides/slide1.xml" Id="R5a5fd7a275ef4ccf" /><Relationship Type="http://schemas.openxmlformats.org/officeDocument/2006/relationships/slide" Target="/ppt/slides/slide2.xml" Id="Ra693e4485adc4b2d" /><Relationship Type="http://schemas.openxmlformats.org/officeDocument/2006/relationships/slide" Target="/ppt/slides/slide3.xml" Id="R74e75ebbcc344e05" /><Relationship Type="http://schemas.openxmlformats.org/officeDocument/2006/relationships/slide" Target="/ppt/slides/slide4.xml" Id="Rf6c0a88052e34ce0" /><Relationship Type="http://schemas.openxmlformats.org/officeDocument/2006/relationships/slide" Target="/ppt/slides/slide5.xml" Id="R1a65da46b35240e0" /><Relationship Type="http://schemas.openxmlformats.org/officeDocument/2006/relationships/slide" Target="/ppt/slides/slide6.xml" Id="Re02d320808e34446" /><Relationship Type="http://schemas.openxmlformats.org/officeDocument/2006/relationships/slide" Target="/ppt/slides/slide7.xml" Id="R573f033ed8a548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b18728c41d4b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6581f101e4567" /><Relationship Type="http://schemas.openxmlformats.org/officeDocument/2006/relationships/theme" Target="/ppt/slideMasters/theme/theme1.xml" Id="R607d8a2c6b044f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e6581f101e45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a18cf8b30f43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f7407ef1b42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be099b988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801bf30f440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5afc7f15b849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e62979f044f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dd735c8e4e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ALNASKJER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ALNASKJER AS ble etablert [år] og holder til i Finnøy.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5 464 229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5 478 514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SKARTVEIT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Petter Skartveit, Kvitevikvegen 462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4160 Finnøy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925 199 141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ALNASKJER AS</a:t>
            </a:r>
          </a:p>
        </p:txBody>
      </p:sp>
    </p:spTree>
  </p:cSld>
  <p:clrMapOvr>
    <a:masterClrMapping xmlns:a="http://schemas.openxmlformats.org/drawingml/2006/main"/>
  </p:clrMapOvr>
</p:sld>
</file>