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07046f3c2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72909b3d04054"/>
  </p:sldMasterIdLst>
  <p:sldIdLst>
    <p:sldId xmlns:r="http://schemas.openxmlformats.org/officeDocument/2006/relationships" id="256" r:id="R7c8bcb35202240cf"/>
    <p:sldId xmlns:r="http://schemas.openxmlformats.org/officeDocument/2006/relationships" id="257" r:id="Ra323d073cba94e43"/>
    <p:sldId xmlns:r="http://schemas.openxmlformats.org/officeDocument/2006/relationships" id="258" r:id="R224dfdc96beb496f"/>
    <p:sldId xmlns:r="http://schemas.openxmlformats.org/officeDocument/2006/relationships" id="259" r:id="Ra0757840076a4322"/>
    <p:sldId xmlns:r="http://schemas.openxmlformats.org/officeDocument/2006/relationships" id="260" r:id="R1d14fbd149d84c46"/>
    <p:sldId xmlns:r="http://schemas.openxmlformats.org/officeDocument/2006/relationships" id="261" r:id="Rc8ec0bb435e2411d"/>
    <p:sldId xmlns:r="http://schemas.openxmlformats.org/officeDocument/2006/relationships" id="262" r:id="R1da8f3813849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72909b3d04054" /><Relationship Type="http://schemas.openxmlformats.org/officeDocument/2006/relationships/slide" Target="/ppt/slides/slide1.xml" Id="R7c8bcb35202240cf" /><Relationship Type="http://schemas.openxmlformats.org/officeDocument/2006/relationships/slide" Target="/ppt/slides/slide2.xml" Id="Ra323d073cba94e43" /><Relationship Type="http://schemas.openxmlformats.org/officeDocument/2006/relationships/slide" Target="/ppt/slides/slide3.xml" Id="R224dfdc96beb496f" /><Relationship Type="http://schemas.openxmlformats.org/officeDocument/2006/relationships/slide" Target="/ppt/slides/slide4.xml" Id="Ra0757840076a4322" /><Relationship Type="http://schemas.openxmlformats.org/officeDocument/2006/relationships/slide" Target="/ppt/slides/slide5.xml" Id="R1d14fbd149d84c46" /><Relationship Type="http://schemas.openxmlformats.org/officeDocument/2006/relationships/slide" Target="/ppt/slides/slide6.xml" Id="Rc8ec0bb435e2411d" /><Relationship Type="http://schemas.openxmlformats.org/officeDocument/2006/relationships/slide" Target="/ppt/slides/slide7.xml" Id="R1da8f3813849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30fa3b794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34a6549b4b3a" /><Relationship Type="http://schemas.openxmlformats.org/officeDocument/2006/relationships/theme" Target="/ppt/slideMasters/theme/theme1.xml" Id="R1acf6c186d5e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334a6549b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fd971290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455d3433f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c6ad47f4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0f2d5d0c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723e90172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7e9bdd66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87e0aef1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POMME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POMME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SLAGSVOLD STØRE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Gjøvikgata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925 201 464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