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928cd1765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b196010a246df"/>
  </p:sldMasterIdLst>
  <p:sldIdLst>
    <p:sldId xmlns:r="http://schemas.openxmlformats.org/officeDocument/2006/relationships" id="256" r:id="Rb1b813b292a845bb"/>
    <p:sldId xmlns:r="http://schemas.openxmlformats.org/officeDocument/2006/relationships" id="257" r:id="Rbc9434f2809b4e05"/>
    <p:sldId xmlns:r="http://schemas.openxmlformats.org/officeDocument/2006/relationships" id="258" r:id="R1c70f45b9ba349c2"/>
    <p:sldId xmlns:r="http://schemas.openxmlformats.org/officeDocument/2006/relationships" id="259" r:id="Rf58e79a6007d47ae"/>
    <p:sldId xmlns:r="http://schemas.openxmlformats.org/officeDocument/2006/relationships" id="260" r:id="Rad80930d46a74746"/>
    <p:sldId xmlns:r="http://schemas.openxmlformats.org/officeDocument/2006/relationships" id="261" r:id="R58ba5d76bfab4d76"/>
    <p:sldId xmlns:r="http://schemas.openxmlformats.org/officeDocument/2006/relationships" id="262" r:id="Re33b86f516ff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b196010a246df" /><Relationship Type="http://schemas.openxmlformats.org/officeDocument/2006/relationships/slide" Target="/ppt/slides/slide1.xml" Id="Rb1b813b292a845bb" /><Relationship Type="http://schemas.openxmlformats.org/officeDocument/2006/relationships/slide" Target="/ppt/slides/slide2.xml" Id="Rbc9434f2809b4e05" /><Relationship Type="http://schemas.openxmlformats.org/officeDocument/2006/relationships/slide" Target="/ppt/slides/slide3.xml" Id="R1c70f45b9ba349c2" /><Relationship Type="http://schemas.openxmlformats.org/officeDocument/2006/relationships/slide" Target="/ppt/slides/slide4.xml" Id="Rf58e79a6007d47ae" /><Relationship Type="http://schemas.openxmlformats.org/officeDocument/2006/relationships/slide" Target="/ppt/slides/slide5.xml" Id="Rad80930d46a74746" /><Relationship Type="http://schemas.openxmlformats.org/officeDocument/2006/relationships/slide" Target="/ppt/slides/slide6.xml" Id="R58ba5d76bfab4d76" /><Relationship Type="http://schemas.openxmlformats.org/officeDocument/2006/relationships/slide" Target="/ppt/slides/slide7.xml" Id="Re33b86f516ff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63f4a5abf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5a9f207514aa4" /><Relationship Type="http://schemas.openxmlformats.org/officeDocument/2006/relationships/theme" Target="/ppt/slideMasters/theme/theme1.xml" Id="R417ff4cda120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5a9f20751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c6f78b48d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62d98437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b45dc749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825571bdb4c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84f08acb5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900396332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f5fa96bd9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REGNSKAPSLOSEN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REGNSKAPSLOSEN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REGNSKAPSLOSEN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REGNSKAPSLOSEN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REGNSKAPSLOSEN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REGNSKAPSLOSEN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5 786 925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3 507 598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REGNSKAPSLOSEN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REGNSKAPSLOSEN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HJELSETH UNNI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REGNSKAPSLOSEN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js@regnskapslosen.no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REGNSKAPSLOSEN AS</a:t>
            </a:r>
          </a:p>
        </p:txBody>
      </p:sp>
    </p:spTree>
  </p:cSld>
  <p:clrMapOvr>
    <a:masterClrMapping xmlns:a="http://schemas.openxmlformats.org/drawingml/2006/main"/>
  </p:clrMapOvr>
</p:sld>
</file>