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a60818cd746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ba2b5809140c6"/>
  </p:sldMasterIdLst>
  <p:sldIdLst>
    <p:sldId xmlns:r="http://schemas.openxmlformats.org/officeDocument/2006/relationships" id="256" r:id="R27db897086c54f2e"/>
    <p:sldId xmlns:r="http://schemas.openxmlformats.org/officeDocument/2006/relationships" id="257" r:id="R478a71f004f04f3d"/>
    <p:sldId xmlns:r="http://schemas.openxmlformats.org/officeDocument/2006/relationships" id="258" r:id="R043a4669fa9340ef"/>
    <p:sldId xmlns:r="http://schemas.openxmlformats.org/officeDocument/2006/relationships" id="259" r:id="R15229e683c494bac"/>
    <p:sldId xmlns:r="http://schemas.openxmlformats.org/officeDocument/2006/relationships" id="260" r:id="R1ab3fb86e0244ace"/>
    <p:sldId xmlns:r="http://schemas.openxmlformats.org/officeDocument/2006/relationships" id="261" r:id="R56cf6f38391340ed"/>
    <p:sldId xmlns:r="http://schemas.openxmlformats.org/officeDocument/2006/relationships" id="262" r:id="R3c62571148cb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ba2b5809140c6" /><Relationship Type="http://schemas.openxmlformats.org/officeDocument/2006/relationships/slide" Target="/ppt/slides/slide1.xml" Id="R27db897086c54f2e" /><Relationship Type="http://schemas.openxmlformats.org/officeDocument/2006/relationships/slide" Target="/ppt/slides/slide2.xml" Id="R478a71f004f04f3d" /><Relationship Type="http://schemas.openxmlformats.org/officeDocument/2006/relationships/slide" Target="/ppt/slides/slide3.xml" Id="R043a4669fa9340ef" /><Relationship Type="http://schemas.openxmlformats.org/officeDocument/2006/relationships/slide" Target="/ppt/slides/slide4.xml" Id="R15229e683c494bac" /><Relationship Type="http://schemas.openxmlformats.org/officeDocument/2006/relationships/slide" Target="/ppt/slides/slide5.xml" Id="R1ab3fb86e0244ace" /><Relationship Type="http://schemas.openxmlformats.org/officeDocument/2006/relationships/slide" Target="/ppt/slides/slide6.xml" Id="R56cf6f38391340ed" /><Relationship Type="http://schemas.openxmlformats.org/officeDocument/2006/relationships/slide" Target="/ppt/slides/slide7.xml" Id="R3c62571148cb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fbb29721e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1d0ce12704daa" /><Relationship Type="http://schemas.openxmlformats.org/officeDocument/2006/relationships/theme" Target="/ppt/slideMasters/theme/theme1.xml" Id="R122c0de7d344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1d0ce1270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748b9f207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156edc99b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4b3602730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c31dfe1d5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efd72598a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fe66dd35144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36e7a8558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A&amp;M INVEST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5 232 132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PETTERSEN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PETTERSEN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925 208 337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A&amp;M INVEST AS</a:t>
            </a:r>
          </a:p>
        </p:txBody>
      </p:sp>
    </p:spTree>
  </p:cSld>
  <p:clrMapOvr>
    <a:masterClrMapping xmlns:a="http://schemas.openxmlformats.org/drawingml/2006/main"/>
  </p:clrMapOvr>
</p:sld>
</file>