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257a63bd8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ec88879a04b98"/>
  </p:sldMasterIdLst>
  <p:sldIdLst>
    <p:sldId xmlns:r="http://schemas.openxmlformats.org/officeDocument/2006/relationships" id="256" r:id="R9dc5a544e32c4429"/>
    <p:sldId xmlns:r="http://schemas.openxmlformats.org/officeDocument/2006/relationships" id="257" r:id="R1ac85dc35706484c"/>
    <p:sldId xmlns:r="http://schemas.openxmlformats.org/officeDocument/2006/relationships" id="258" r:id="Re834742f91424bcf"/>
    <p:sldId xmlns:r="http://schemas.openxmlformats.org/officeDocument/2006/relationships" id="259" r:id="R8d9bb12968b549db"/>
    <p:sldId xmlns:r="http://schemas.openxmlformats.org/officeDocument/2006/relationships" id="260" r:id="Rb87b94ebbcdf427c"/>
    <p:sldId xmlns:r="http://schemas.openxmlformats.org/officeDocument/2006/relationships" id="261" r:id="R39682257cc2e4411"/>
    <p:sldId xmlns:r="http://schemas.openxmlformats.org/officeDocument/2006/relationships" id="262" r:id="R2ad4d276a692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ec88879a04b98" /><Relationship Type="http://schemas.openxmlformats.org/officeDocument/2006/relationships/slide" Target="/ppt/slides/slide1.xml" Id="R9dc5a544e32c4429" /><Relationship Type="http://schemas.openxmlformats.org/officeDocument/2006/relationships/slide" Target="/ppt/slides/slide2.xml" Id="R1ac85dc35706484c" /><Relationship Type="http://schemas.openxmlformats.org/officeDocument/2006/relationships/slide" Target="/ppt/slides/slide3.xml" Id="Re834742f91424bcf" /><Relationship Type="http://schemas.openxmlformats.org/officeDocument/2006/relationships/slide" Target="/ppt/slides/slide4.xml" Id="R8d9bb12968b549db" /><Relationship Type="http://schemas.openxmlformats.org/officeDocument/2006/relationships/slide" Target="/ppt/slides/slide5.xml" Id="Rb87b94ebbcdf427c" /><Relationship Type="http://schemas.openxmlformats.org/officeDocument/2006/relationships/slide" Target="/ppt/slides/slide6.xml" Id="R39682257cc2e4411" /><Relationship Type="http://schemas.openxmlformats.org/officeDocument/2006/relationships/slide" Target="/ppt/slides/slide7.xml" Id="R2ad4d276a692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23b144523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743807cd4e3e" /><Relationship Type="http://schemas.openxmlformats.org/officeDocument/2006/relationships/theme" Target="/ppt/slideMasters/theme/theme1.xml" Id="Rb6d77b1f103c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9743807cd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f2c02a68e46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60b6f632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e74d039be41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1be1454ca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c67bcf76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14f6cdeee41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57d860f42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DOV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62 038 020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8 034 604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8 235 752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B.I.E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BØFFEL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COWBOY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DOV AS</a:t>
            </a:r>
          </a:p>
        </p:txBody>
      </p:sp>
    </p:spTree>
  </p:cSld>
  <p:clrMapOvr>
    <a:masterClrMapping xmlns:a="http://schemas.openxmlformats.org/drawingml/2006/main"/>
  </p:clrMapOvr>
</p:sld>
</file>