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3b05244ec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96dfa6860471d"/>
  </p:sldMasterIdLst>
  <p:sldIdLst>
    <p:sldId xmlns:r="http://schemas.openxmlformats.org/officeDocument/2006/relationships" id="256" r:id="R861de4122ecd4866"/>
    <p:sldId xmlns:r="http://schemas.openxmlformats.org/officeDocument/2006/relationships" id="257" r:id="Rfc107bd4d24246b1"/>
    <p:sldId xmlns:r="http://schemas.openxmlformats.org/officeDocument/2006/relationships" id="258" r:id="R0368f5dffb4b49d6"/>
    <p:sldId xmlns:r="http://schemas.openxmlformats.org/officeDocument/2006/relationships" id="259" r:id="R7231abf2a85141eb"/>
    <p:sldId xmlns:r="http://schemas.openxmlformats.org/officeDocument/2006/relationships" id="260" r:id="R7409c44beecd46cb"/>
    <p:sldId xmlns:r="http://schemas.openxmlformats.org/officeDocument/2006/relationships" id="261" r:id="R5365f3d4493b4a1e"/>
    <p:sldId xmlns:r="http://schemas.openxmlformats.org/officeDocument/2006/relationships" id="262" r:id="R161c8123460940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96dfa6860471d" /><Relationship Type="http://schemas.openxmlformats.org/officeDocument/2006/relationships/slide" Target="/ppt/slides/slide1.xml" Id="R861de4122ecd4866" /><Relationship Type="http://schemas.openxmlformats.org/officeDocument/2006/relationships/slide" Target="/ppt/slides/slide2.xml" Id="Rfc107bd4d24246b1" /><Relationship Type="http://schemas.openxmlformats.org/officeDocument/2006/relationships/slide" Target="/ppt/slides/slide3.xml" Id="R0368f5dffb4b49d6" /><Relationship Type="http://schemas.openxmlformats.org/officeDocument/2006/relationships/slide" Target="/ppt/slides/slide4.xml" Id="R7231abf2a85141eb" /><Relationship Type="http://schemas.openxmlformats.org/officeDocument/2006/relationships/slide" Target="/ppt/slides/slide5.xml" Id="R7409c44beecd46cb" /><Relationship Type="http://schemas.openxmlformats.org/officeDocument/2006/relationships/slide" Target="/ppt/slides/slide6.xml" Id="R5365f3d4493b4a1e" /><Relationship Type="http://schemas.openxmlformats.org/officeDocument/2006/relationships/slide" Target="/ppt/slides/slide7.xml" Id="R161c8123460940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b15d866d6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d0040e81545cf" /><Relationship Type="http://schemas.openxmlformats.org/officeDocument/2006/relationships/theme" Target="/ppt/slideMasters/theme/theme1.xml" Id="R0425e946b051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d0040e815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55f0b57d8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c331fd2a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6cca78885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d6c03dfb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04a278a4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e9449aa3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f7436d7fe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RITA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