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97bbac70f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09f80e70c440f"/>
  </p:sldMasterIdLst>
  <p:sldIdLst>
    <p:sldId xmlns:r="http://schemas.openxmlformats.org/officeDocument/2006/relationships" id="256" r:id="R6697859b97854c9d"/>
    <p:sldId xmlns:r="http://schemas.openxmlformats.org/officeDocument/2006/relationships" id="257" r:id="Rb9c2b3434304425e"/>
    <p:sldId xmlns:r="http://schemas.openxmlformats.org/officeDocument/2006/relationships" id="258" r:id="R25f473b6a7f74560"/>
    <p:sldId xmlns:r="http://schemas.openxmlformats.org/officeDocument/2006/relationships" id="259" r:id="R9a20d19957444fcf"/>
    <p:sldId xmlns:r="http://schemas.openxmlformats.org/officeDocument/2006/relationships" id="260" r:id="R4837133f0f074e41"/>
    <p:sldId xmlns:r="http://schemas.openxmlformats.org/officeDocument/2006/relationships" id="261" r:id="R46d673bde35c4057"/>
    <p:sldId xmlns:r="http://schemas.openxmlformats.org/officeDocument/2006/relationships" id="262" r:id="Rf37d81ff1cf7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09f80e70c440f" /><Relationship Type="http://schemas.openxmlformats.org/officeDocument/2006/relationships/slide" Target="/ppt/slides/slide1.xml" Id="R6697859b97854c9d" /><Relationship Type="http://schemas.openxmlformats.org/officeDocument/2006/relationships/slide" Target="/ppt/slides/slide2.xml" Id="Rb9c2b3434304425e" /><Relationship Type="http://schemas.openxmlformats.org/officeDocument/2006/relationships/slide" Target="/ppt/slides/slide3.xml" Id="R25f473b6a7f74560" /><Relationship Type="http://schemas.openxmlformats.org/officeDocument/2006/relationships/slide" Target="/ppt/slides/slide4.xml" Id="R9a20d19957444fcf" /><Relationship Type="http://schemas.openxmlformats.org/officeDocument/2006/relationships/slide" Target="/ppt/slides/slide5.xml" Id="R4837133f0f074e41" /><Relationship Type="http://schemas.openxmlformats.org/officeDocument/2006/relationships/slide" Target="/ppt/slides/slide6.xml" Id="R46d673bde35c4057" /><Relationship Type="http://schemas.openxmlformats.org/officeDocument/2006/relationships/slide" Target="/ppt/slides/slide7.xml" Id="Rf37d81ff1cf7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fd2476d1c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52f6372f4279" /><Relationship Type="http://schemas.openxmlformats.org/officeDocument/2006/relationships/theme" Target="/ppt/slideMasters/theme/theme1.xml" Id="R0fb94fa736a0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752f6372f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eaed4ad9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d94907d4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6f4cd467d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8eb86e1d8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a62b16b21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e23ff3d8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666201f6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GMO INVEST LARVIK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GMO INVEST LARVIK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1 366 391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GINE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925 219 185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GMO INVEST LARVIK AS</a:t>
            </a:r>
          </a:p>
        </p:txBody>
      </p:sp>
    </p:spTree>
  </p:cSld>
  <p:clrMapOvr>
    <a:masterClrMapping xmlns:a="http://schemas.openxmlformats.org/drawingml/2006/main"/>
  </p:clrMapOvr>
</p:sld>
</file>