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e68a1ed4c942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c5ffc9ef5d4da7"/>
  </p:sldMasterIdLst>
  <p:sldIdLst>
    <p:sldId xmlns:r="http://schemas.openxmlformats.org/officeDocument/2006/relationships" id="256" r:id="Re15b21ad8ca14df0"/>
    <p:sldId xmlns:r="http://schemas.openxmlformats.org/officeDocument/2006/relationships" id="257" r:id="R20b4a308edad4f65"/>
    <p:sldId xmlns:r="http://schemas.openxmlformats.org/officeDocument/2006/relationships" id="258" r:id="R3caa211708cc4fcb"/>
    <p:sldId xmlns:r="http://schemas.openxmlformats.org/officeDocument/2006/relationships" id="259" r:id="R3b6fefb715be4538"/>
    <p:sldId xmlns:r="http://schemas.openxmlformats.org/officeDocument/2006/relationships" id="260" r:id="R80ae37fb0e5c4143"/>
    <p:sldId xmlns:r="http://schemas.openxmlformats.org/officeDocument/2006/relationships" id="261" r:id="Rc402eb676f71463c"/>
    <p:sldId xmlns:r="http://schemas.openxmlformats.org/officeDocument/2006/relationships" id="262" r:id="R931dbcb05da14c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5ffc9ef5d4da7" /><Relationship Type="http://schemas.openxmlformats.org/officeDocument/2006/relationships/slide" Target="/ppt/slides/slide1.xml" Id="Re15b21ad8ca14df0" /><Relationship Type="http://schemas.openxmlformats.org/officeDocument/2006/relationships/slide" Target="/ppt/slides/slide2.xml" Id="R20b4a308edad4f65" /><Relationship Type="http://schemas.openxmlformats.org/officeDocument/2006/relationships/slide" Target="/ppt/slides/slide3.xml" Id="R3caa211708cc4fcb" /><Relationship Type="http://schemas.openxmlformats.org/officeDocument/2006/relationships/slide" Target="/ppt/slides/slide4.xml" Id="R3b6fefb715be4538" /><Relationship Type="http://schemas.openxmlformats.org/officeDocument/2006/relationships/slide" Target="/ppt/slides/slide5.xml" Id="R80ae37fb0e5c4143" /><Relationship Type="http://schemas.openxmlformats.org/officeDocument/2006/relationships/slide" Target="/ppt/slides/slide6.xml" Id="Rc402eb676f71463c" /><Relationship Type="http://schemas.openxmlformats.org/officeDocument/2006/relationships/slide" Target="/ppt/slides/slide7.xml" Id="R931dbcb05da14c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eaba834d64f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11b86442d4621" /><Relationship Type="http://schemas.openxmlformats.org/officeDocument/2006/relationships/theme" Target="/ppt/slideMasters/theme/theme1.xml" Id="Rad66384462dd4e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011b86442d46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bec34f29448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23c337dcc4f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10c77825c40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d69697f264a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06c6c2c6c43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0094aa04045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59d5ade774e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SSO INVEST LARVIK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SSO INVEST LARVIK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SSO INVEST LARVIK AS ble etablert [år] og holder til i Nevlunghavn.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SSO INVEST LARVIK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SSO INVEST LARVIK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SSO INVEST LARVIK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1 272 751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SSO INVEST LARVIK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SONDRE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SSO INVEST LARVIK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Brunlanesveien 1443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3296 Nevlunghavn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925 219 533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SSO INVEST LARVIK AS</a:t>
            </a:r>
          </a:p>
        </p:txBody>
      </p:sp>
    </p:spTree>
  </p:cSld>
  <p:clrMapOvr>
    <a:masterClrMapping xmlns:a="http://schemas.openxmlformats.org/drawingml/2006/main"/>
  </p:clrMapOvr>
</p:sld>
</file>