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ec5b4a35b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4d494af394671"/>
  </p:sldMasterIdLst>
  <p:sldIdLst>
    <p:sldId xmlns:r="http://schemas.openxmlformats.org/officeDocument/2006/relationships" id="256" r:id="R59e0a3b1e79c4c55"/>
    <p:sldId xmlns:r="http://schemas.openxmlformats.org/officeDocument/2006/relationships" id="257" r:id="R6616aa27917f4f5b"/>
    <p:sldId xmlns:r="http://schemas.openxmlformats.org/officeDocument/2006/relationships" id="258" r:id="R7a90ffdbb2e34ea5"/>
    <p:sldId xmlns:r="http://schemas.openxmlformats.org/officeDocument/2006/relationships" id="259" r:id="R6dbbd2ebb49c45a9"/>
    <p:sldId xmlns:r="http://schemas.openxmlformats.org/officeDocument/2006/relationships" id="260" r:id="R7ffbe403527c49c8"/>
    <p:sldId xmlns:r="http://schemas.openxmlformats.org/officeDocument/2006/relationships" id="261" r:id="R09c0e68ca80f4342"/>
    <p:sldId xmlns:r="http://schemas.openxmlformats.org/officeDocument/2006/relationships" id="262" r:id="R668038653df5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4d494af394671" /><Relationship Type="http://schemas.openxmlformats.org/officeDocument/2006/relationships/slide" Target="/ppt/slides/slide1.xml" Id="R59e0a3b1e79c4c55" /><Relationship Type="http://schemas.openxmlformats.org/officeDocument/2006/relationships/slide" Target="/ppt/slides/slide2.xml" Id="R6616aa27917f4f5b" /><Relationship Type="http://schemas.openxmlformats.org/officeDocument/2006/relationships/slide" Target="/ppt/slides/slide3.xml" Id="R7a90ffdbb2e34ea5" /><Relationship Type="http://schemas.openxmlformats.org/officeDocument/2006/relationships/slide" Target="/ppt/slides/slide4.xml" Id="R6dbbd2ebb49c45a9" /><Relationship Type="http://schemas.openxmlformats.org/officeDocument/2006/relationships/slide" Target="/ppt/slides/slide5.xml" Id="R7ffbe403527c49c8" /><Relationship Type="http://schemas.openxmlformats.org/officeDocument/2006/relationships/slide" Target="/ppt/slides/slide6.xml" Id="R09c0e68ca80f4342" /><Relationship Type="http://schemas.openxmlformats.org/officeDocument/2006/relationships/slide" Target="/ppt/slides/slide7.xml" Id="R668038653df5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97c9f3ffd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300ed2d504031" /><Relationship Type="http://schemas.openxmlformats.org/officeDocument/2006/relationships/theme" Target="/ppt/slideMasters/theme/theme1.xml" Id="R3dbd566c31bd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300ed2d5040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ac4c21d7a4d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46079959f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8e26413c54c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1d62116ca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5216b3d7f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daf725769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8804f2fd0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DYME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DYME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24 643 940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24 842 373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 MEEN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Dyre Meen, Mellomila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925 223 123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DYME INVEST AS</a:t>
            </a:r>
          </a:p>
        </p:txBody>
      </p:sp>
    </p:spTree>
  </p:cSld>
  <p:clrMapOvr>
    <a:masterClrMapping xmlns:a="http://schemas.openxmlformats.org/drawingml/2006/main"/>
  </p:clrMapOvr>
</p:sld>
</file>