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89d98912a354e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582045d191146e9"/>
  </p:sldMasterIdLst>
  <p:sldIdLst>
    <p:sldId xmlns:r="http://schemas.openxmlformats.org/officeDocument/2006/relationships" id="256" r:id="Rae9fbe40cf6d49e3"/>
    <p:sldId xmlns:r="http://schemas.openxmlformats.org/officeDocument/2006/relationships" id="257" r:id="Ra7400dd942594b53"/>
    <p:sldId xmlns:r="http://schemas.openxmlformats.org/officeDocument/2006/relationships" id="258" r:id="R90134f68e93d446b"/>
    <p:sldId xmlns:r="http://schemas.openxmlformats.org/officeDocument/2006/relationships" id="259" r:id="Rbfec26bd3ca84d3c"/>
    <p:sldId xmlns:r="http://schemas.openxmlformats.org/officeDocument/2006/relationships" id="260" r:id="R369d67d0f2514a21"/>
    <p:sldId xmlns:r="http://schemas.openxmlformats.org/officeDocument/2006/relationships" id="261" r:id="R011cb9090e2f4dde"/>
    <p:sldId xmlns:r="http://schemas.openxmlformats.org/officeDocument/2006/relationships" id="262" r:id="R88aa6c558dd34d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582045d191146e9" /><Relationship Type="http://schemas.openxmlformats.org/officeDocument/2006/relationships/slide" Target="/ppt/slides/slide1.xml" Id="Rae9fbe40cf6d49e3" /><Relationship Type="http://schemas.openxmlformats.org/officeDocument/2006/relationships/slide" Target="/ppt/slides/slide2.xml" Id="Ra7400dd942594b53" /><Relationship Type="http://schemas.openxmlformats.org/officeDocument/2006/relationships/slide" Target="/ppt/slides/slide3.xml" Id="R90134f68e93d446b" /><Relationship Type="http://schemas.openxmlformats.org/officeDocument/2006/relationships/slide" Target="/ppt/slides/slide4.xml" Id="Rbfec26bd3ca84d3c" /><Relationship Type="http://schemas.openxmlformats.org/officeDocument/2006/relationships/slide" Target="/ppt/slides/slide5.xml" Id="R369d67d0f2514a21" /><Relationship Type="http://schemas.openxmlformats.org/officeDocument/2006/relationships/slide" Target="/ppt/slides/slide6.xml" Id="R011cb9090e2f4dde" /><Relationship Type="http://schemas.openxmlformats.org/officeDocument/2006/relationships/slide" Target="/ppt/slides/slide7.xml" Id="R88aa6c558dd34d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49fd1c2d07f40e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457f9db4f46ce" /><Relationship Type="http://schemas.openxmlformats.org/officeDocument/2006/relationships/theme" Target="/ppt/slideMasters/theme/theme1.xml" Id="R2e0673caf21445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457f9db4f46c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efcf4c81f74fb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0aa7f758e404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861f9096634c4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575741400b48a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ec92688b0144e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f3677bab94fa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022501a39443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LINDHJEM INVESTMENT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LINDHJEM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LINDHJEM INVESTMENT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LINDHJEM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LINDHJEM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LINDHJEM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−12 622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291 192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433 070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824 993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LINDHJEM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LINDHJEM TRYGVE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LINDHJEM INVESTMENT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Storgata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925 223 603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LINDHJEM INVESTMENT AS</a:t>
            </a:r>
          </a:p>
        </p:txBody>
      </p:sp>
    </p:spTree>
  </p:cSld>
  <p:clrMapOvr>
    <a:masterClrMapping xmlns:a="http://schemas.openxmlformats.org/drawingml/2006/main"/>
  </p:clrMapOvr>
</p:sld>
</file>