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973b34def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edd18d4b74567"/>
  </p:sldMasterIdLst>
  <p:sldIdLst>
    <p:sldId xmlns:r="http://schemas.openxmlformats.org/officeDocument/2006/relationships" id="256" r:id="R0996656516bc4f30"/>
    <p:sldId xmlns:r="http://schemas.openxmlformats.org/officeDocument/2006/relationships" id="257" r:id="R401b084cdc684aa1"/>
    <p:sldId xmlns:r="http://schemas.openxmlformats.org/officeDocument/2006/relationships" id="258" r:id="R09b6d10d448b49ee"/>
    <p:sldId xmlns:r="http://schemas.openxmlformats.org/officeDocument/2006/relationships" id="259" r:id="R3ee7068f93d44362"/>
    <p:sldId xmlns:r="http://schemas.openxmlformats.org/officeDocument/2006/relationships" id="260" r:id="Rca40e92264be436e"/>
    <p:sldId xmlns:r="http://schemas.openxmlformats.org/officeDocument/2006/relationships" id="261" r:id="R2ed5e41329eb42c0"/>
    <p:sldId xmlns:r="http://schemas.openxmlformats.org/officeDocument/2006/relationships" id="262" r:id="R17364a479805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edd18d4b74567" /><Relationship Type="http://schemas.openxmlformats.org/officeDocument/2006/relationships/slide" Target="/ppt/slides/slide1.xml" Id="R0996656516bc4f30" /><Relationship Type="http://schemas.openxmlformats.org/officeDocument/2006/relationships/slide" Target="/ppt/slides/slide2.xml" Id="R401b084cdc684aa1" /><Relationship Type="http://schemas.openxmlformats.org/officeDocument/2006/relationships/slide" Target="/ppt/slides/slide3.xml" Id="R09b6d10d448b49ee" /><Relationship Type="http://schemas.openxmlformats.org/officeDocument/2006/relationships/slide" Target="/ppt/slides/slide4.xml" Id="R3ee7068f93d44362" /><Relationship Type="http://schemas.openxmlformats.org/officeDocument/2006/relationships/slide" Target="/ppt/slides/slide5.xml" Id="Rca40e92264be436e" /><Relationship Type="http://schemas.openxmlformats.org/officeDocument/2006/relationships/slide" Target="/ppt/slides/slide6.xml" Id="R2ed5e41329eb42c0" /><Relationship Type="http://schemas.openxmlformats.org/officeDocument/2006/relationships/slide" Target="/ppt/slides/slide7.xml" Id="R17364a479805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c8b50f39f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24313c87b406e" /><Relationship Type="http://schemas.openxmlformats.org/officeDocument/2006/relationships/theme" Target="/ppt/slideMasters/theme/theme1.xml" Id="Ra049957338ad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24313c87b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5894095e9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64953c99349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031e74d48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3e58a3e24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2bf71aef8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a6479ddd240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12b3fc7c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NYGÅRD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NYGÅRD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ENTREPRENØR AS ble etablert [år] og holder til i Engerdal.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NYGÅRD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NYGÅRD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NYGÅRD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6 434 500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1 754 653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4 233 686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NYGÅRD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JØRGEN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NYGÅRD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2440 Engerdal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NYGÅRD ENTREPRENØR AS</a:t>
            </a:r>
          </a:p>
        </p:txBody>
      </p:sp>
    </p:spTree>
  </p:cSld>
  <p:clrMapOvr>
    <a:masterClrMapping xmlns:a="http://schemas.openxmlformats.org/drawingml/2006/main"/>
  </p:clrMapOvr>
</p:sld>
</file>