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299d16b33448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de67f93e514b3a"/>
  </p:sldMasterIdLst>
  <p:sldIdLst>
    <p:sldId xmlns:r="http://schemas.openxmlformats.org/officeDocument/2006/relationships" id="256" r:id="R8541d952c3a84b46"/>
    <p:sldId xmlns:r="http://schemas.openxmlformats.org/officeDocument/2006/relationships" id="257" r:id="R78e8c48165e44d8c"/>
    <p:sldId xmlns:r="http://schemas.openxmlformats.org/officeDocument/2006/relationships" id="258" r:id="Ra12d6ae5b3614cfd"/>
    <p:sldId xmlns:r="http://schemas.openxmlformats.org/officeDocument/2006/relationships" id="259" r:id="R236e1bb606184188"/>
    <p:sldId xmlns:r="http://schemas.openxmlformats.org/officeDocument/2006/relationships" id="260" r:id="Rd3c3fab6166341a4"/>
    <p:sldId xmlns:r="http://schemas.openxmlformats.org/officeDocument/2006/relationships" id="261" r:id="R409653af8af94e51"/>
    <p:sldId xmlns:r="http://schemas.openxmlformats.org/officeDocument/2006/relationships" id="262" r:id="R19f83370530e44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e67f93e514b3a" /><Relationship Type="http://schemas.openxmlformats.org/officeDocument/2006/relationships/slide" Target="/ppt/slides/slide1.xml" Id="R8541d952c3a84b46" /><Relationship Type="http://schemas.openxmlformats.org/officeDocument/2006/relationships/slide" Target="/ppt/slides/slide2.xml" Id="R78e8c48165e44d8c" /><Relationship Type="http://schemas.openxmlformats.org/officeDocument/2006/relationships/slide" Target="/ppt/slides/slide3.xml" Id="Ra12d6ae5b3614cfd" /><Relationship Type="http://schemas.openxmlformats.org/officeDocument/2006/relationships/slide" Target="/ppt/slides/slide4.xml" Id="R236e1bb606184188" /><Relationship Type="http://schemas.openxmlformats.org/officeDocument/2006/relationships/slide" Target="/ppt/slides/slide5.xml" Id="Rd3c3fab6166341a4" /><Relationship Type="http://schemas.openxmlformats.org/officeDocument/2006/relationships/slide" Target="/ppt/slides/slide6.xml" Id="R409653af8af94e51" /><Relationship Type="http://schemas.openxmlformats.org/officeDocument/2006/relationships/slide" Target="/ppt/slides/slide7.xml" Id="R19f83370530e44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11aa87cefd40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4e15c9875461e" /><Relationship Type="http://schemas.openxmlformats.org/officeDocument/2006/relationships/theme" Target="/ppt/slideMasters/theme/theme1.xml" Id="Rf232a2c1153748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84e15c987546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bded2455649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cb1d4bd7d44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fb368662248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cc98a5eae48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2022de7ab42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797faffd845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2ab5623ee49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PHM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PHM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74 380 758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−6 337 484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31 421 366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140 447 857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1 598 898 696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PHM GROUP OY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Stålfjæra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925 231 398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PHM NORGE AS</a:t>
            </a:r>
          </a:p>
        </p:txBody>
      </p:sp>
    </p:spTree>
  </p:cSld>
  <p:clrMapOvr>
    <a:masterClrMapping xmlns:a="http://schemas.openxmlformats.org/drawingml/2006/main"/>
  </p:clrMapOvr>
</p:sld>
</file>