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5c8a59d77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3b0ca6b54467b"/>
  </p:sldMasterIdLst>
  <p:sldIdLst>
    <p:sldId xmlns:r="http://schemas.openxmlformats.org/officeDocument/2006/relationships" id="256" r:id="Rbf81be081dee4b6a"/>
    <p:sldId xmlns:r="http://schemas.openxmlformats.org/officeDocument/2006/relationships" id="257" r:id="R7f367c8f6af34bcc"/>
    <p:sldId xmlns:r="http://schemas.openxmlformats.org/officeDocument/2006/relationships" id="258" r:id="R971bc7e7b9f247ad"/>
    <p:sldId xmlns:r="http://schemas.openxmlformats.org/officeDocument/2006/relationships" id="259" r:id="R67b0f193e7824fc2"/>
    <p:sldId xmlns:r="http://schemas.openxmlformats.org/officeDocument/2006/relationships" id="260" r:id="Ra6eef50527e647f0"/>
    <p:sldId xmlns:r="http://schemas.openxmlformats.org/officeDocument/2006/relationships" id="261" r:id="Ra9d1ad494e3444e9"/>
    <p:sldId xmlns:r="http://schemas.openxmlformats.org/officeDocument/2006/relationships" id="262" r:id="R6de7c2b69cf9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3b0ca6b54467b" /><Relationship Type="http://schemas.openxmlformats.org/officeDocument/2006/relationships/slide" Target="/ppt/slides/slide1.xml" Id="Rbf81be081dee4b6a" /><Relationship Type="http://schemas.openxmlformats.org/officeDocument/2006/relationships/slide" Target="/ppt/slides/slide2.xml" Id="R7f367c8f6af34bcc" /><Relationship Type="http://schemas.openxmlformats.org/officeDocument/2006/relationships/slide" Target="/ppt/slides/slide3.xml" Id="R971bc7e7b9f247ad" /><Relationship Type="http://schemas.openxmlformats.org/officeDocument/2006/relationships/slide" Target="/ppt/slides/slide4.xml" Id="R67b0f193e7824fc2" /><Relationship Type="http://schemas.openxmlformats.org/officeDocument/2006/relationships/slide" Target="/ppt/slides/slide5.xml" Id="Ra6eef50527e647f0" /><Relationship Type="http://schemas.openxmlformats.org/officeDocument/2006/relationships/slide" Target="/ppt/slides/slide6.xml" Id="Ra9d1ad494e3444e9" /><Relationship Type="http://schemas.openxmlformats.org/officeDocument/2006/relationships/slide" Target="/ppt/slides/slide7.xml" Id="R6de7c2b69cf9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1eeefcec2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cb1b28744db7" /><Relationship Type="http://schemas.openxmlformats.org/officeDocument/2006/relationships/theme" Target="/ppt/slideMasters/theme/theme1.xml" Id="R511c8c23d582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8cb1b2874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ccf68bc1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093a0bfa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0e1a5dda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08e3cfc3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debb66bd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8402ae770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8fae4f7d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BRUBAKKEN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RENTAL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138 678 859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31 083 244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11 506 239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272 057 526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