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23a4f433c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d0375cb6c4789"/>
  </p:sldMasterIdLst>
  <p:sldIdLst>
    <p:sldId xmlns:r="http://schemas.openxmlformats.org/officeDocument/2006/relationships" id="256" r:id="R1ebdbd493cff46b7"/>
    <p:sldId xmlns:r="http://schemas.openxmlformats.org/officeDocument/2006/relationships" id="257" r:id="R9f8afdc718db46d7"/>
    <p:sldId xmlns:r="http://schemas.openxmlformats.org/officeDocument/2006/relationships" id="258" r:id="R4066bb6f466f43fe"/>
    <p:sldId xmlns:r="http://schemas.openxmlformats.org/officeDocument/2006/relationships" id="259" r:id="R3c22210e7d0c4ed4"/>
    <p:sldId xmlns:r="http://schemas.openxmlformats.org/officeDocument/2006/relationships" id="260" r:id="R77a14c439e7442b8"/>
    <p:sldId xmlns:r="http://schemas.openxmlformats.org/officeDocument/2006/relationships" id="261" r:id="Rc987412b8cd5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d0375cb6c4789" /><Relationship Type="http://schemas.openxmlformats.org/officeDocument/2006/relationships/slide" Target="/ppt/slides/slide1.xml" Id="R1ebdbd493cff46b7" /><Relationship Type="http://schemas.openxmlformats.org/officeDocument/2006/relationships/slide" Target="/ppt/slides/slide2.xml" Id="R9f8afdc718db46d7" /><Relationship Type="http://schemas.openxmlformats.org/officeDocument/2006/relationships/slide" Target="/ppt/slides/slide3.xml" Id="R4066bb6f466f43fe" /><Relationship Type="http://schemas.openxmlformats.org/officeDocument/2006/relationships/slide" Target="/ppt/slides/slide4.xml" Id="R3c22210e7d0c4ed4" /><Relationship Type="http://schemas.openxmlformats.org/officeDocument/2006/relationships/slide" Target="/ppt/slides/slide5.xml" Id="R77a14c439e7442b8" /><Relationship Type="http://schemas.openxmlformats.org/officeDocument/2006/relationships/slide" Target="/ppt/slides/slide6.xml" Id="Rc987412b8cd5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97dc12b66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cb575b30746fb" /><Relationship Type="http://schemas.openxmlformats.org/officeDocument/2006/relationships/theme" Target="/ppt/slideMasters/theme/theme1.xml" Id="R490b1803be22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cb575b307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433cbe321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947513016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1a90b0cc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15a253d13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b8f9b5eb9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d6557f70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OFOTEN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OFOTEN ble etablert [år] og holder til i Bogen I 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113 572 277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118 428 142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Bergvikveien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8533 Bogen I 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www.ofotstiftelsen.no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925 237 671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