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89b52aaad44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f16f07e174106"/>
  </p:sldMasterIdLst>
  <p:sldIdLst>
    <p:sldId xmlns:r="http://schemas.openxmlformats.org/officeDocument/2006/relationships" id="256" r:id="Rde30cc6184194e00"/>
    <p:sldId xmlns:r="http://schemas.openxmlformats.org/officeDocument/2006/relationships" id="257" r:id="R5056a042f7ea451f"/>
    <p:sldId xmlns:r="http://schemas.openxmlformats.org/officeDocument/2006/relationships" id="258" r:id="R3eadd18ba8af40af"/>
    <p:sldId xmlns:r="http://schemas.openxmlformats.org/officeDocument/2006/relationships" id="259" r:id="R3a81fac61b484ed0"/>
    <p:sldId xmlns:r="http://schemas.openxmlformats.org/officeDocument/2006/relationships" id="260" r:id="Ree9aea470b264b69"/>
    <p:sldId xmlns:r="http://schemas.openxmlformats.org/officeDocument/2006/relationships" id="261" r:id="R2387af4af00f48d3"/>
    <p:sldId xmlns:r="http://schemas.openxmlformats.org/officeDocument/2006/relationships" id="262" r:id="R02a6792cbcdc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f16f07e174106" /><Relationship Type="http://schemas.openxmlformats.org/officeDocument/2006/relationships/slide" Target="/ppt/slides/slide1.xml" Id="Rde30cc6184194e00" /><Relationship Type="http://schemas.openxmlformats.org/officeDocument/2006/relationships/slide" Target="/ppt/slides/slide2.xml" Id="R5056a042f7ea451f" /><Relationship Type="http://schemas.openxmlformats.org/officeDocument/2006/relationships/slide" Target="/ppt/slides/slide3.xml" Id="R3eadd18ba8af40af" /><Relationship Type="http://schemas.openxmlformats.org/officeDocument/2006/relationships/slide" Target="/ppt/slides/slide4.xml" Id="R3a81fac61b484ed0" /><Relationship Type="http://schemas.openxmlformats.org/officeDocument/2006/relationships/slide" Target="/ppt/slides/slide5.xml" Id="Ree9aea470b264b69" /><Relationship Type="http://schemas.openxmlformats.org/officeDocument/2006/relationships/slide" Target="/ppt/slides/slide6.xml" Id="R2387af4af00f48d3" /><Relationship Type="http://schemas.openxmlformats.org/officeDocument/2006/relationships/slide" Target="/ppt/slides/slide7.xml" Id="R02a6792cbcdc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8096e5ca2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886fdd0cd4961" /><Relationship Type="http://schemas.openxmlformats.org/officeDocument/2006/relationships/theme" Target="/ppt/slideMasters/theme/theme1.xml" Id="Rb9d77ab124c74d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886fdd0cd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0b2a6aeef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5dd27cbf4c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3bc314d4b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dda7e1fc45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167b9285b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c00b76e234d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08d851215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309 240 000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1 330 179 000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35,8 %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SØRØST-NORGE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925 239 690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FORVALTNING AS</a:t>
            </a:r>
          </a:p>
        </p:txBody>
      </p:sp>
    </p:spTree>
  </p:cSld>
  <p:clrMapOvr>
    <a:masterClrMapping xmlns:a="http://schemas.openxmlformats.org/drawingml/2006/main"/>
  </p:clrMapOvr>
</p:sld>
</file>