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5a5d1a9afb44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587ff0aa494826"/>
  </p:sldMasterIdLst>
  <p:sldIdLst>
    <p:sldId xmlns:r="http://schemas.openxmlformats.org/officeDocument/2006/relationships" id="256" r:id="R299a3b5d9e704889"/>
    <p:sldId xmlns:r="http://schemas.openxmlformats.org/officeDocument/2006/relationships" id="257" r:id="R47a5999444874400"/>
    <p:sldId xmlns:r="http://schemas.openxmlformats.org/officeDocument/2006/relationships" id="258" r:id="Rdf1b6d01a5374a26"/>
    <p:sldId xmlns:r="http://schemas.openxmlformats.org/officeDocument/2006/relationships" id="259" r:id="Rdb90ca5c506d4390"/>
    <p:sldId xmlns:r="http://schemas.openxmlformats.org/officeDocument/2006/relationships" id="260" r:id="Rf315a2aa55a04f85"/>
    <p:sldId xmlns:r="http://schemas.openxmlformats.org/officeDocument/2006/relationships" id="261" r:id="R2c261555a83c46cd"/>
    <p:sldId xmlns:r="http://schemas.openxmlformats.org/officeDocument/2006/relationships" id="262" r:id="R640e489f82224f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587ff0aa494826" /><Relationship Type="http://schemas.openxmlformats.org/officeDocument/2006/relationships/slide" Target="/ppt/slides/slide1.xml" Id="R299a3b5d9e704889" /><Relationship Type="http://schemas.openxmlformats.org/officeDocument/2006/relationships/slide" Target="/ppt/slides/slide2.xml" Id="R47a5999444874400" /><Relationship Type="http://schemas.openxmlformats.org/officeDocument/2006/relationships/slide" Target="/ppt/slides/slide3.xml" Id="Rdf1b6d01a5374a26" /><Relationship Type="http://schemas.openxmlformats.org/officeDocument/2006/relationships/slide" Target="/ppt/slides/slide4.xml" Id="Rdb90ca5c506d4390" /><Relationship Type="http://schemas.openxmlformats.org/officeDocument/2006/relationships/slide" Target="/ppt/slides/slide5.xml" Id="Rf315a2aa55a04f85" /><Relationship Type="http://schemas.openxmlformats.org/officeDocument/2006/relationships/slide" Target="/ppt/slides/slide6.xml" Id="R2c261555a83c46cd" /><Relationship Type="http://schemas.openxmlformats.org/officeDocument/2006/relationships/slide" Target="/ppt/slides/slide7.xml" Id="R640e489f82224f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9dc17d1eeb45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93251baf741af" /><Relationship Type="http://schemas.openxmlformats.org/officeDocument/2006/relationships/theme" Target="/ppt/slideMasters/theme/theme1.xml" Id="R4c0067fe2b4147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693251baf741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50c0ba80742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618db7e594f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f900e67f64a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60e6f0a5944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18403693043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5fae491b64e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eff3dcbcf4e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RF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RF VEKST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1 820 342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FJELDSTAD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Fjeldstad, Gneisveien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3140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925 243 760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VEKST AS</a:t>
            </a:r>
          </a:p>
        </p:txBody>
      </p:sp>
    </p:spTree>
  </p:cSld>
  <p:clrMapOvr>
    <a:masterClrMapping xmlns:a="http://schemas.openxmlformats.org/drawingml/2006/main"/>
  </p:clrMapOvr>
</p:sld>
</file>