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88338e9a6a49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86074433044793"/>
  </p:sldMasterIdLst>
  <p:sldIdLst>
    <p:sldId xmlns:r="http://schemas.openxmlformats.org/officeDocument/2006/relationships" id="256" r:id="R1492edddc3914996"/>
    <p:sldId xmlns:r="http://schemas.openxmlformats.org/officeDocument/2006/relationships" id="257" r:id="Rdda0c11f87e74e9b"/>
    <p:sldId xmlns:r="http://schemas.openxmlformats.org/officeDocument/2006/relationships" id="258" r:id="R6dcc8c0cba954ee0"/>
    <p:sldId xmlns:r="http://schemas.openxmlformats.org/officeDocument/2006/relationships" id="259" r:id="R2979e64e22fa4e85"/>
    <p:sldId xmlns:r="http://schemas.openxmlformats.org/officeDocument/2006/relationships" id="260" r:id="R4d147fefb8d74827"/>
    <p:sldId xmlns:r="http://schemas.openxmlformats.org/officeDocument/2006/relationships" id="261" r:id="R29ea65010c144739"/>
    <p:sldId xmlns:r="http://schemas.openxmlformats.org/officeDocument/2006/relationships" id="262" r:id="R868393ea3832453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86074433044793" /><Relationship Type="http://schemas.openxmlformats.org/officeDocument/2006/relationships/slide" Target="/ppt/slides/slide1.xml" Id="R1492edddc3914996" /><Relationship Type="http://schemas.openxmlformats.org/officeDocument/2006/relationships/slide" Target="/ppt/slides/slide2.xml" Id="Rdda0c11f87e74e9b" /><Relationship Type="http://schemas.openxmlformats.org/officeDocument/2006/relationships/slide" Target="/ppt/slides/slide3.xml" Id="R6dcc8c0cba954ee0" /><Relationship Type="http://schemas.openxmlformats.org/officeDocument/2006/relationships/slide" Target="/ppt/slides/slide4.xml" Id="R2979e64e22fa4e85" /><Relationship Type="http://schemas.openxmlformats.org/officeDocument/2006/relationships/slide" Target="/ppt/slides/slide5.xml" Id="R4d147fefb8d74827" /><Relationship Type="http://schemas.openxmlformats.org/officeDocument/2006/relationships/slide" Target="/ppt/slides/slide6.xml" Id="R29ea65010c144739" /><Relationship Type="http://schemas.openxmlformats.org/officeDocument/2006/relationships/slide" Target="/ppt/slides/slide7.xml" Id="R868393ea3832453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a05943b7194c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91649cdde04ca9" /><Relationship Type="http://schemas.openxmlformats.org/officeDocument/2006/relationships/theme" Target="/ppt/slideMasters/theme/theme1.xml" Id="R3aa9b250f3d34e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91649cdde04ca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d795eb0e5440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bf5d90c9984f2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3314742197468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230d2dd06044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6e13eb4a95486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a1919d32094c4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5408f2c6b540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LYKKE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LYKKE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−64 675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−2 663 890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453 355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472 426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KETIL ANDRÉ BREDAL-JØRGENSEN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925 247 804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LYKKE HOLDING AS</a:t>
            </a:r>
          </a:p>
        </p:txBody>
      </p:sp>
    </p:spTree>
  </p:cSld>
  <p:clrMapOvr>
    <a:masterClrMapping xmlns:a="http://schemas.openxmlformats.org/drawingml/2006/main"/>
  </p:clrMapOvr>
</p:sld>
</file>