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18ccecdddc44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145a1cd4e24fad"/>
  </p:sldMasterIdLst>
  <p:sldIdLst>
    <p:sldId xmlns:r="http://schemas.openxmlformats.org/officeDocument/2006/relationships" id="256" r:id="Rebb1dfe03d864c9c"/>
    <p:sldId xmlns:r="http://schemas.openxmlformats.org/officeDocument/2006/relationships" id="257" r:id="R7f38daaa957247b7"/>
    <p:sldId xmlns:r="http://schemas.openxmlformats.org/officeDocument/2006/relationships" id="258" r:id="Re2198453a5c74409"/>
    <p:sldId xmlns:r="http://schemas.openxmlformats.org/officeDocument/2006/relationships" id="259" r:id="R182bd6e868c74c4d"/>
    <p:sldId xmlns:r="http://schemas.openxmlformats.org/officeDocument/2006/relationships" id="260" r:id="R80599dca528a42a7"/>
    <p:sldId xmlns:r="http://schemas.openxmlformats.org/officeDocument/2006/relationships" id="261" r:id="R059643dc1c4b4c57"/>
    <p:sldId xmlns:r="http://schemas.openxmlformats.org/officeDocument/2006/relationships" id="262" r:id="R36ecc88bc5444e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45a1cd4e24fad" /><Relationship Type="http://schemas.openxmlformats.org/officeDocument/2006/relationships/slide" Target="/ppt/slides/slide1.xml" Id="Rebb1dfe03d864c9c" /><Relationship Type="http://schemas.openxmlformats.org/officeDocument/2006/relationships/slide" Target="/ppt/slides/slide2.xml" Id="R7f38daaa957247b7" /><Relationship Type="http://schemas.openxmlformats.org/officeDocument/2006/relationships/slide" Target="/ppt/slides/slide3.xml" Id="Re2198453a5c74409" /><Relationship Type="http://schemas.openxmlformats.org/officeDocument/2006/relationships/slide" Target="/ppt/slides/slide4.xml" Id="R182bd6e868c74c4d" /><Relationship Type="http://schemas.openxmlformats.org/officeDocument/2006/relationships/slide" Target="/ppt/slides/slide5.xml" Id="R80599dca528a42a7" /><Relationship Type="http://schemas.openxmlformats.org/officeDocument/2006/relationships/slide" Target="/ppt/slides/slide6.xml" Id="R059643dc1c4b4c57" /><Relationship Type="http://schemas.openxmlformats.org/officeDocument/2006/relationships/slide" Target="/ppt/slides/slide7.xml" Id="R36ecc88bc5444e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7587bf3db4d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31b9da0304292" /><Relationship Type="http://schemas.openxmlformats.org/officeDocument/2006/relationships/theme" Target="/ppt/slideMasters/theme/theme1.xml" Id="R3582f81a015d4f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331b9da03042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55cf8f5004e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b4297bc244a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8683606b747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e7e1ec48d4e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4cac690d74e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6e54917c74a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8110c14cc42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NORDMØRE TAKSERING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NORDMØRE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NORDMØRE TAKSERING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NORDMØRE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NORDMØRE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NORDMØRE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2 209 984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131 450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108 911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1 021 786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NORDMØRE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NORDMØRE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Flintegata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dag@nordmoretaksering.no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925 247 820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NORDMØRE TAKSERING AS</a:t>
            </a:r>
          </a:p>
        </p:txBody>
      </p:sp>
    </p:spTree>
  </p:cSld>
  <p:clrMapOvr>
    <a:masterClrMapping xmlns:a="http://schemas.openxmlformats.org/drawingml/2006/main"/>
  </p:clrMapOvr>
</p:sld>
</file>