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b1f5b6942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51387acaf4e2a"/>
  </p:sldMasterIdLst>
  <p:sldIdLst>
    <p:sldId xmlns:r="http://schemas.openxmlformats.org/officeDocument/2006/relationships" id="256" r:id="R940b008eafc04931"/>
    <p:sldId xmlns:r="http://schemas.openxmlformats.org/officeDocument/2006/relationships" id="257" r:id="R84c09b885b0240f5"/>
    <p:sldId xmlns:r="http://schemas.openxmlformats.org/officeDocument/2006/relationships" id="258" r:id="R9b1f73c78ded4690"/>
    <p:sldId xmlns:r="http://schemas.openxmlformats.org/officeDocument/2006/relationships" id="259" r:id="Re910ac5f57db4513"/>
    <p:sldId xmlns:r="http://schemas.openxmlformats.org/officeDocument/2006/relationships" id="260" r:id="R53861881023549bf"/>
    <p:sldId xmlns:r="http://schemas.openxmlformats.org/officeDocument/2006/relationships" id="261" r:id="R2b2ac27c33964034"/>
    <p:sldId xmlns:r="http://schemas.openxmlformats.org/officeDocument/2006/relationships" id="262" r:id="Rfdb8c747cc7f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51387acaf4e2a" /><Relationship Type="http://schemas.openxmlformats.org/officeDocument/2006/relationships/slide" Target="/ppt/slides/slide1.xml" Id="R940b008eafc04931" /><Relationship Type="http://schemas.openxmlformats.org/officeDocument/2006/relationships/slide" Target="/ppt/slides/slide2.xml" Id="R84c09b885b0240f5" /><Relationship Type="http://schemas.openxmlformats.org/officeDocument/2006/relationships/slide" Target="/ppt/slides/slide3.xml" Id="R9b1f73c78ded4690" /><Relationship Type="http://schemas.openxmlformats.org/officeDocument/2006/relationships/slide" Target="/ppt/slides/slide4.xml" Id="Re910ac5f57db4513" /><Relationship Type="http://schemas.openxmlformats.org/officeDocument/2006/relationships/slide" Target="/ppt/slides/slide5.xml" Id="R53861881023549bf" /><Relationship Type="http://schemas.openxmlformats.org/officeDocument/2006/relationships/slide" Target="/ppt/slides/slide6.xml" Id="R2b2ac27c33964034" /><Relationship Type="http://schemas.openxmlformats.org/officeDocument/2006/relationships/slide" Target="/ppt/slides/slide7.xml" Id="Rfdb8c747cc7f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e54a02b3a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2e7932154b64" /><Relationship Type="http://schemas.openxmlformats.org/officeDocument/2006/relationships/theme" Target="/ppt/slideMasters/theme/theme1.xml" Id="R4ba9e6412fc1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b2e793215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616177a8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2c6d2a0f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86c41aec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1c698cca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94153701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bd464f75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8d7e9267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SINGRO HOLDING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GRØNNINGEN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Stølshaugvegen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925 251 186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SINGRO HOLDING AS</a:t>
            </a:r>
          </a:p>
        </p:txBody>
      </p:sp>
    </p:spTree>
  </p:cSld>
  <p:clrMapOvr>
    <a:masterClrMapping xmlns:a="http://schemas.openxmlformats.org/drawingml/2006/main"/>
  </p:clrMapOvr>
</p:sld>
</file>