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53f9206d4348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5e8bda3d8f45bf"/>
  </p:sldMasterIdLst>
  <p:sldIdLst>
    <p:sldId xmlns:r="http://schemas.openxmlformats.org/officeDocument/2006/relationships" id="256" r:id="Ra4eabb19bd68435e"/>
    <p:sldId xmlns:r="http://schemas.openxmlformats.org/officeDocument/2006/relationships" id="257" r:id="R95fb89363a9c4cd4"/>
    <p:sldId xmlns:r="http://schemas.openxmlformats.org/officeDocument/2006/relationships" id="258" r:id="R928dfd12b6db4a87"/>
    <p:sldId xmlns:r="http://schemas.openxmlformats.org/officeDocument/2006/relationships" id="259" r:id="R953649b393154d03"/>
    <p:sldId xmlns:r="http://schemas.openxmlformats.org/officeDocument/2006/relationships" id="260" r:id="Rb66fbc1271fe4eb2"/>
    <p:sldId xmlns:r="http://schemas.openxmlformats.org/officeDocument/2006/relationships" id="261" r:id="Rb686c64e0ae4465a"/>
    <p:sldId xmlns:r="http://schemas.openxmlformats.org/officeDocument/2006/relationships" id="262" r:id="R6e8163da145940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5e8bda3d8f45bf" /><Relationship Type="http://schemas.openxmlformats.org/officeDocument/2006/relationships/slide" Target="/ppt/slides/slide1.xml" Id="Ra4eabb19bd68435e" /><Relationship Type="http://schemas.openxmlformats.org/officeDocument/2006/relationships/slide" Target="/ppt/slides/slide2.xml" Id="R95fb89363a9c4cd4" /><Relationship Type="http://schemas.openxmlformats.org/officeDocument/2006/relationships/slide" Target="/ppt/slides/slide3.xml" Id="R928dfd12b6db4a87" /><Relationship Type="http://schemas.openxmlformats.org/officeDocument/2006/relationships/slide" Target="/ppt/slides/slide4.xml" Id="R953649b393154d03" /><Relationship Type="http://schemas.openxmlformats.org/officeDocument/2006/relationships/slide" Target="/ppt/slides/slide5.xml" Id="Rb66fbc1271fe4eb2" /><Relationship Type="http://schemas.openxmlformats.org/officeDocument/2006/relationships/slide" Target="/ppt/slides/slide6.xml" Id="Rb686c64e0ae4465a" /><Relationship Type="http://schemas.openxmlformats.org/officeDocument/2006/relationships/slide" Target="/ppt/slides/slide7.xml" Id="R6e8163da145940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ed3baf86384a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8bb38d4ec4091" /><Relationship Type="http://schemas.openxmlformats.org/officeDocument/2006/relationships/theme" Target="/ppt/slideMasters/theme/theme1.xml" Id="Rd838bbcaca3846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18bb38d4ec40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c7d348b3147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9240fa66d47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6eb7d385342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d272240474a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55d47c3bf4c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7b3b998d940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dac6d84744b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JWL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JWL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198 573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8 806 331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8 807 621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WIUM 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Skovveien 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925 252 123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JWL AS</a:t>
            </a:r>
          </a:p>
        </p:txBody>
      </p:sp>
    </p:spTree>
  </p:cSld>
  <p:clrMapOvr>
    <a:masterClrMapping xmlns:a="http://schemas.openxmlformats.org/drawingml/2006/main"/>
  </p:clrMapOvr>
</p:sld>
</file>