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4cd8a9e66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b201f51944799"/>
  </p:sldMasterIdLst>
  <p:sldIdLst>
    <p:sldId xmlns:r="http://schemas.openxmlformats.org/officeDocument/2006/relationships" id="256" r:id="R255d133c0c23439c"/>
    <p:sldId xmlns:r="http://schemas.openxmlformats.org/officeDocument/2006/relationships" id="257" r:id="R1209132724604572"/>
    <p:sldId xmlns:r="http://schemas.openxmlformats.org/officeDocument/2006/relationships" id="258" r:id="Rba66ca0b0d7c48e4"/>
    <p:sldId xmlns:r="http://schemas.openxmlformats.org/officeDocument/2006/relationships" id="259" r:id="Rf4a9a1c8928e4abe"/>
    <p:sldId xmlns:r="http://schemas.openxmlformats.org/officeDocument/2006/relationships" id="260" r:id="R50e4ec710bb349ab"/>
    <p:sldId xmlns:r="http://schemas.openxmlformats.org/officeDocument/2006/relationships" id="261" r:id="R90ba7b899427434e"/>
    <p:sldId xmlns:r="http://schemas.openxmlformats.org/officeDocument/2006/relationships" id="262" r:id="Rbe56a4aeeb0e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b201f51944799" /><Relationship Type="http://schemas.openxmlformats.org/officeDocument/2006/relationships/slide" Target="/ppt/slides/slide1.xml" Id="R255d133c0c23439c" /><Relationship Type="http://schemas.openxmlformats.org/officeDocument/2006/relationships/slide" Target="/ppt/slides/slide2.xml" Id="R1209132724604572" /><Relationship Type="http://schemas.openxmlformats.org/officeDocument/2006/relationships/slide" Target="/ppt/slides/slide3.xml" Id="Rba66ca0b0d7c48e4" /><Relationship Type="http://schemas.openxmlformats.org/officeDocument/2006/relationships/slide" Target="/ppt/slides/slide4.xml" Id="Rf4a9a1c8928e4abe" /><Relationship Type="http://schemas.openxmlformats.org/officeDocument/2006/relationships/slide" Target="/ppt/slides/slide5.xml" Id="R50e4ec710bb349ab" /><Relationship Type="http://schemas.openxmlformats.org/officeDocument/2006/relationships/slide" Target="/ppt/slides/slide6.xml" Id="R90ba7b899427434e" /><Relationship Type="http://schemas.openxmlformats.org/officeDocument/2006/relationships/slide" Target="/ppt/slides/slide7.xml" Id="Rbe56a4aeeb0e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f8f88145c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311b86c8f4c1a" /><Relationship Type="http://schemas.openxmlformats.org/officeDocument/2006/relationships/theme" Target="/ppt/slideMasters/theme/theme1.xml" Id="Rfeb478cbc13d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311b86c8f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08d9b35ac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2c2e4c241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f9f0026ee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dd8102d84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8b6aab17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8ec2ae0f9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5a448da27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ULVANG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3 290 759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ULVANG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Ulvang, Brøsetvegen 180B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