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cde7fd39e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0f2199eca4753"/>
  </p:sldMasterIdLst>
  <p:sldIdLst>
    <p:sldId xmlns:r="http://schemas.openxmlformats.org/officeDocument/2006/relationships" id="256" r:id="R73e1c33f7ecb49c4"/>
    <p:sldId xmlns:r="http://schemas.openxmlformats.org/officeDocument/2006/relationships" id="257" r:id="R667a42f5a8fa47da"/>
    <p:sldId xmlns:r="http://schemas.openxmlformats.org/officeDocument/2006/relationships" id="258" r:id="Re1d7e243922a4a72"/>
    <p:sldId xmlns:r="http://schemas.openxmlformats.org/officeDocument/2006/relationships" id="259" r:id="Reea0270f5b1c4823"/>
    <p:sldId xmlns:r="http://schemas.openxmlformats.org/officeDocument/2006/relationships" id="260" r:id="R88fe218b63b040de"/>
    <p:sldId xmlns:r="http://schemas.openxmlformats.org/officeDocument/2006/relationships" id="261" r:id="R7129bf2b6be0489e"/>
    <p:sldId xmlns:r="http://schemas.openxmlformats.org/officeDocument/2006/relationships" id="262" r:id="R01fa5ac35946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0f2199eca4753" /><Relationship Type="http://schemas.openxmlformats.org/officeDocument/2006/relationships/slide" Target="/ppt/slides/slide1.xml" Id="R73e1c33f7ecb49c4" /><Relationship Type="http://schemas.openxmlformats.org/officeDocument/2006/relationships/slide" Target="/ppt/slides/slide2.xml" Id="R667a42f5a8fa47da" /><Relationship Type="http://schemas.openxmlformats.org/officeDocument/2006/relationships/slide" Target="/ppt/slides/slide3.xml" Id="Re1d7e243922a4a72" /><Relationship Type="http://schemas.openxmlformats.org/officeDocument/2006/relationships/slide" Target="/ppt/slides/slide4.xml" Id="Reea0270f5b1c4823" /><Relationship Type="http://schemas.openxmlformats.org/officeDocument/2006/relationships/slide" Target="/ppt/slides/slide5.xml" Id="R88fe218b63b040de" /><Relationship Type="http://schemas.openxmlformats.org/officeDocument/2006/relationships/slide" Target="/ppt/slides/slide6.xml" Id="R7129bf2b6be0489e" /><Relationship Type="http://schemas.openxmlformats.org/officeDocument/2006/relationships/slide" Target="/ppt/slides/slide7.xml" Id="R01fa5ac35946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f972f8ffe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0fb9d30c4b68" /><Relationship Type="http://schemas.openxmlformats.org/officeDocument/2006/relationships/theme" Target="/ppt/slideMasters/theme/theme1.xml" Id="Rc7c0c3d7718c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b0fb9d30c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63b4c3b89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eee7ce1b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11f9a1f03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94bd6e02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8e1c06e5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45280ab2e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863f70f0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MICHAEL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MICHAEL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MICHAEL OLSEN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MICHAEL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MICHAEL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MICHAEL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8 784 066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MICHAEL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M.OLSEN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MICHAEL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Altaveien 421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9517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925 254 843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MICHAEL OLSEN AS</a:t>
            </a:r>
          </a:p>
        </p:txBody>
      </p:sp>
    </p:spTree>
  </p:cSld>
  <p:clrMapOvr>
    <a:masterClrMapping xmlns:a="http://schemas.openxmlformats.org/drawingml/2006/main"/>
  </p:clrMapOvr>
</p:sld>
</file>