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4c9d9cc5b96488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3cd79e36391453a"/>
  </p:sldMasterIdLst>
  <p:sldIdLst>
    <p:sldId xmlns:r="http://schemas.openxmlformats.org/officeDocument/2006/relationships" id="256" r:id="R66159f5ae00543a9"/>
    <p:sldId xmlns:r="http://schemas.openxmlformats.org/officeDocument/2006/relationships" id="257" r:id="R1d7fce95494f4ccf"/>
    <p:sldId xmlns:r="http://schemas.openxmlformats.org/officeDocument/2006/relationships" id="258" r:id="Re1973ff387dd49b0"/>
    <p:sldId xmlns:r="http://schemas.openxmlformats.org/officeDocument/2006/relationships" id="259" r:id="Rec91e4273d704e72"/>
    <p:sldId xmlns:r="http://schemas.openxmlformats.org/officeDocument/2006/relationships" id="260" r:id="Rdac7c82a97664013"/>
    <p:sldId xmlns:r="http://schemas.openxmlformats.org/officeDocument/2006/relationships" id="261" r:id="Rca21f2dad9fb4879"/>
    <p:sldId xmlns:r="http://schemas.openxmlformats.org/officeDocument/2006/relationships" id="262" r:id="R31349649b6f8485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3cd79e36391453a" /><Relationship Type="http://schemas.openxmlformats.org/officeDocument/2006/relationships/slide" Target="/ppt/slides/slide1.xml" Id="R66159f5ae00543a9" /><Relationship Type="http://schemas.openxmlformats.org/officeDocument/2006/relationships/slide" Target="/ppt/slides/slide2.xml" Id="R1d7fce95494f4ccf" /><Relationship Type="http://schemas.openxmlformats.org/officeDocument/2006/relationships/slide" Target="/ppt/slides/slide3.xml" Id="Re1973ff387dd49b0" /><Relationship Type="http://schemas.openxmlformats.org/officeDocument/2006/relationships/slide" Target="/ppt/slides/slide4.xml" Id="Rec91e4273d704e72" /><Relationship Type="http://schemas.openxmlformats.org/officeDocument/2006/relationships/slide" Target="/ppt/slides/slide5.xml" Id="Rdac7c82a97664013" /><Relationship Type="http://schemas.openxmlformats.org/officeDocument/2006/relationships/slide" Target="/ppt/slides/slide6.xml" Id="Rca21f2dad9fb4879" /><Relationship Type="http://schemas.openxmlformats.org/officeDocument/2006/relationships/slide" Target="/ppt/slides/slide7.xml" Id="R31349649b6f8485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34d5acc9166499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b3db3ca6624a6d" /><Relationship Type="http://schemas.openxmlformats.org/officeDocument/2006/relationships/theme" Target="/ppt/slideMasters/theme/theme1.xml" Id="R6f111c07bb3a414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6b3db3ca6624a6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7309935d9a4c0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469d093d27459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270931bfa7460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d76e46cd614eb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d7205fcd7c4ae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6cb650c5e84ef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41ab4ff2fb4fe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COMVIK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COMVIK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COMVIK AS ble etablert [år] og holder til i Haugesund.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COMVIK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COMVIK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COMVIK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−29 988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970 447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17 061 344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17 125 035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COMVIK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VIBEKE VIKINGSTAD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COMVIK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Djupastø 15A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5538 Haugesund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925 255 181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COMVIK AS</a:t>
            </a:r>
          </a:p>
        </p:txBody>
      </p:sp>
    </p:spTree>
  </p:cSld>
  <p:clrMapOvr>
    <a:masterClrMapping xmlns:a="http://schemas.openxmlformats.org/drawingml/2006/main"/>
  </p:clrMapOvr>
</p:sld>
</file>