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1d3aaaf93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cace7f5484fb8"/>
  </p:sldMasterIdLst>
  <p:sldIdLst>
    <p:sldId xmlns:r="http://schemas.openxmlformats.org/officeDocument/2006/relationships" id="256" r:id="R79af5e3920f64a8b"/>
    <p:sldId xmlns:r="http://schemas.openxmlformats.org/officeDocument/2006/relationships" id="257" r:id="R2ccc863567c34747"/>
    <p:sldId xmlns:r="http://schemas.openxmlformats.org/officeDocument/2006/relationships" id="258" r:id="Rcabd4b6e24334172"/>
    <p:sldId xmlns:r="http://schemas.openxmlformats.org/officeDocument/2006/relationships" id="259" r:id="R1cf9a7b5edf547c8"/>
    <p:sldId xmlns:r="http://schemas.openxmlformats.org/officeDocument/2006/relationships" id="260" r:id="R9cab48763bcd4678"/>
    <p:sldId xmlns:r="http://schemas.openxmlformats.org/officeDocument/2006/relationships" id="261" r:id="Ref83c6303a5d40fe"/>
    <p:sldId xmlns:r="http://schemas.openxmlformats.org/officeDocument/2006/relationships" id="262" r:id="R2611d404c742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cace7f5484fb8" /><Relationship Type="http://schemas.openxmlformats.org/officeDocument/2006/relationships/slide" Target="/ppt/slides/slide1.xml" Id="R79af5e3920f64a8b" /><Relationship Type="http://schemas.openxmlformats.org/officeDocument/2006/relationships/slide" Target="/ppt/slides/slide2.xml" Id="R2ccc863567c34747" /><Relationship Type="http://schemas.openxmlformats.org/officeDocument/2006/relationships/slide" Target="/ppt/slides/slide3.xml" Id="Rcabd4b6e24334172" /><Relationship Type="http://schemas.openxmlformats.org/officeDocument/2006/relationships/slide" Target="/ppt/slides/slide4.xml" Id="R1cf9a7b5edf547c8" /><Relationship Type="http://schemas.openxmlformats.org/officeDocument/2006/relationships/slide" Target="/ppt/slides/slide5.xml" Id="R9cab48763bcd4678" /><Relationship Type="http://schemas.openxmlformats.org/officeDocument/2006/relationships/slide" Target="/ppt/slides/slide6.xml" Id="Ref83c6303a5d40fe" /><Relationship Type="http://schemas.openxmlformats.org/officeDocument/2006/relationships/slide" Target="/ppt/slides/slide7.xml" Id="R2611d404c742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b88e1f85b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91893b46b4b8c" /><Relationship Type="http://schemas.openxmlformats.org/officeDocument/2006/relationships/theme" Target="/ppt/slideMasters/theme/theme1.xml" Id="Rcdf5ab3ba7ac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91893b46b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f95ecf4e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7e3b8b18b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7a683ce7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46f07183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7d4a7615a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724e8b5a94c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8191ea16b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3 914 272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Titlestadvegen 219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AS</a:t>
            </a:r>
          </a:p>
        </p:txBody>
      </p:sp>
    </p:spTree>
  </p:cSld>
  <p:clrMapOvr>
    <a:masterClrMapping xmlns:a="http://schemas.openxmlformats.org/drawingml/2006/main"/>
  </p:clrMapOvr>
</p:sld>
</file>