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cefcf9618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014b4c48b4dc5"/>
  </p:sldMasterIdLst>
  <p:sldIdLst>
    <p:sldId xmlns:r="http://schemas.openxmlformats.org/officeDocument/2006/relationships" id="256" r:id="R7a21190527b8436c"/>
    <p:sldId xmlns:r="http://schemas.openxmlformats.org/officeDocument/2006/relationships" id="257" r:id="Rde52994341a043ea"/>
    <p:sldId xmlns:r="http://schemas.openxmlformats.org/officeDocument/2006/relationships" id="258" r:id="R58c83504f552442c"/>
    <p:sldId xmlns:r="http://schemas.openxmlformats.org/officeDocument/2006/relationships" id="259" r:id="R2b4634bc19bd45f4"/>
    <p:sldId xmlns:r="http://schemas.openxmlformats.org/officeDocument/2006/relationships" id="260" r:id="Raaf595b2298f417d"/>
    <p:sldId xmlns:r="http://schemas.openxmlformats.org/officeDocument/2006/relationships" id="261" r:id="R7f7529a584e941d0"/>
    <p:sldId xmlns:r="http://schemas.openxmlformats.org/officeDocument/2006/relationships" id="262" r:id="Rca5fe0513d3a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014b4c48b4dc5" /><Relationship Type="http://schemas.openxmlformats.org/officeDocument/2006/relationships/slide" Target="/ppt/slides/slide1.xml" Id="R7a21190527b8436c" /><Relationship Type="http://schemas.openxmlformats.org/officeDocument/2006/relationships/slide" Target="/ppt/slides/slide2.xml" Id="Rde52994341a043ea" /><Relationship Type="http://schemas.openxmlformats.org/officeDocument/2006/relationships/slide" Target="/ppt/slides/slide3.xml" Id="R58c83504f552442c" /><Relationship Type="http://schemas.openxmlformats.org/officeDocument/2006/relationships/slide" Target="/ppt/slides/slide4.xml" Id="R2b4634bc19bd45f4" /><Relationship Type="http://schemas.openxmlformats.org/officeDocument/2006/relationships/slide" Target="/ppt/slides/slide5.xml" Id="Raaf595b2298f417d" /><Relationship Type="http://schemas.openxmlformats.org/officeDocument/2006/relationships/slide" Target="/ppt/slides/slide6.xml" Id="R7f7529a584e941d0" /><Relationship Type="http://schemas.openxmlformats.org/officeDocument/2006/relationships/slide" Target="/ppt/slides/slide7.xml" Id="Rca5fe0513d3a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bd0666fd9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37105054248e0" /><Relationship Type="http://schemas.openxmlformats.org/officeDocument/2006/relationships/theme" Target="/ppt/slideMasters/theme/theme1.xml" Id="Ra8872d30b968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371050542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1911016d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c63f11ce0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4a380c16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8ccb394b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dc42db202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a27fae454f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3f45e0c2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BEKKEVOLD 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HOLD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Bekkevold, Tors veg 16D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tebekk@gmail.com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925 261 912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HOLD AS</a:t>
            </a:r>
          </a:p>
        </p:txBody>
      </p:sp>
    </p:spTree>
  </p:cSld>
  <p:clrMapOvr>
    <a:masterClrMapping xmlns:a="http://schemas.openxmlformats.org/drawingml/2006/main"/>
  </p:clrMapOvr>
</p:sld>
</file>