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ed56fb73e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de8dcea7a4ad6"/>
  </p:sldMasterIdLst>
  <p:sldIdLst>
    <p:sldId xmlns:r="http://schemas.openxmlformats.org/officeDocument/2006/relationships" id="256" r:id="R4e92895b3495456f"/>
    <p:sldId xmlns:r="http://schemas.openxmlformats.org/officeDocument/2006/relationships" id="257" r:id="R360fc7925e2d46b4"/>
    <p:sldId xmlns:r="http://schemas.openxmlformats.org/officeDocument/2006/relationships" id="258" r:id="R51dbc29864f34dcb"/>
    <p:sldId xmlns:r="http://schemas.openxmlformats.org/officeDocument/2006/relationships" id="259" r:id="Rcf835b7ee38247dd"/>
    <p:sldId xmlns:r="http://schemas.openxmlformats.org/officeDocument/2006/relationships" id="260" r:id="R90836869101f4f09"/>
    <p:sldId xmlns:r="http://schemas.openxmlformats.org/officeDocument/2006/relationships" id="261" r:id="R48ac7a8177d74ff3"/>
    <p:sldId xmlns:r="http://schemas.openxmlformats.org/officeDocument/2006/relationships" id="262" r:id="Rcbd220eb9f93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de8dcea7a4ad6" /><Relationship Type="http://schemas.openxmlformats.org/officeDocument/2006/relationships/slide" Target="/ppt/slides/slide1.xml" Id="R4e92895b3495456f" /><Relationship Type="http://schemas.openxmlformats.org/officeDocument/2006/relationships/slide" Target="/ppt/slides/slide2.xml" Id="R360fc7925e2d46b4" /><Relationship Type="http://schemas.openxmlformats.org/officeDocument/2006/relationships/slide" Target="/ppt/slides/slide3.xml" Id="R51dbc29864f34dcb" /><Relationship Type="http://schemas.openxmlformats.org/officeDocument/2006/relationships/slide" Target="/ppt/slides/slide4.xml" Id="Rcf835b7ee38247dd" /><Relationship Type="http://schemas.openxmlformats.org/officeDocument/2006/relationships/slide" Target="/ppt/slides/slide5.xml" Id="R90836869101f4f09" /><Relationship Type="http://schemas.openxmlformats.org/officeDocument/2006/relationships/slide" Target="/ppt/slides/slide6.xml" Id="R48ac7a8177d74ff3" /><Relationship Type="http://schemas.openxmlformats.org/officeDocument/2006/relationships/slide" Target="/ppt/slides/slide7.xml" Id="Rcbd220eb9f93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a1a8ca150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3093f7f34f08" /><Relationship Type="http://schemas.openxmlformats.org/officeDocument/2006/relationships/theme" Target="/ppt/slideMasters/theme/theme1.xml" Id="R8b2b2ec50895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23093f7f3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12eb920d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e0e08bac1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d1266992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9e581961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f966ce14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234bb329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694c8632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8 235 507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FREDRIK ADVOCAAT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925 262 145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