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25553bbf6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ccc1d9fa84589"/>
  </p:sldMasterIdLst>
  <p:sldIdLst>
    <p:sldId xmlns:r="http://schemas.openxmlformats.org/officeDocument/2006/relationships" id="256" r:id="R5ea9567418974ca9"/>
    <p:sldId xmlns:r="http://schemas.openxmlformats.org/officeDocument/2006/relationships" id="257" r:id="Red4c7e2af0004dd7"/>
    <p:sldId xmlns:r="http://schemas.openxmlformats.org/officeDocument/2006/relationships" id="258" r:id="R5922b7c1ce7a49b0"/>
    <p:sldId xmlns:r="http://schemas.openxmlformats.org/officeDocument/2006/relationships" id="259" r:id="Ra62d2bcb75394328"/>
    <p:sldId xmlns:r="http://schemas.openxmlformats.org/officeDocument/2006/relationships" id="260" r:id="R54be31ab0a39461f"/>
    <p:sldId xmlns:r="http://schemas.openxmlformats.org/officeDocument/2006/relationships" id="261" r:id="R12528ff73f484d18"/>
    <p:sldId xmlns:r="http://schemas.openxmlformats.org/officeDocument/2006/relationships" id="262" r:id="Rfc84eec7c00f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ccc1d9fa84589" /><Relationship Type="http://schemas.openxmlformats.org/officeDocument/2006/relationships/slide" Target="/ppt/slides/slide1.xml" Id="R5ea9567418974ca9" /><Relationship Type="http://schemas.openxmlformats.org/officeDocument/2006/relationships/slide" Target="/ppt/slides/slide2.xml" Id="Red4c7e2af0004dd7" /><Relationship Type="http://schemas.openxmlformats.org/officeDocument/2006/relationships/slide" Target="/ppt/slides/slide3.xml" Id="R5922b7c1ce7a49b0" /><Relationship Type="http://schemas.openxmlformats.org/officeDocument/2006/relationships/slide" Target="/ppt/slides/slide4.xml" Id="Ra62d2bcb75394328" /><Relationship Type="http://schemas.openxmlformats.org/officeDocument/2006/relationships/slide" Target="/ppt/slides/slide5.xml" Id="R54be31ab0a39461f" /><Relationship Type="http://schemas.openxmlformats.org/officeDocument/2006/relationships/slide" Target="/ppt/slides/slide6.xml" Id="R12528ff73f484d18" /><Relationship Type="http://schemas.openxmlformats.org/officeDocument/2006/relationships/slide" Target="/ppt/slides/slide7.xml" Id="Rfc84eec7c00f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2a91f28bd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440404e6745fa" /><Relationship Type="http://schemas.openxmlformats.org/officeDocument/2006/relationships/theme" Target="/ppt/slideMasters/theme/theme1.xml" Id="R2b244bc85315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440404e67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1e0a04fb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f7b313f8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0cc7f56c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2908d130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ea3bbee71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5113bd565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f3184602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STIANSTI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1 821 595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Røisland, Skipsbygger Hærems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