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a21f6cc5e9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59b7313d640ce"/>
  </p:sldMasterIdLst>
  <p:sldIdLst>
    <p:sldId xmlns:r="http://schemas.openxmlformats.org/officeDocument/2006/relationships" id="256" r:id="R3bf4a7c2ed664559"/>
    <p:sldId xmlns:r="http://schemas.openxmlformats.org/officeDocument/2006/relationships" id="257" r:id="Rd4e1d8c4c37340dd"/>
    <p:sldId xmlns:r="http://schemas.openxmlformats.org/officeDocument/2006/relationships" id="258" r:id="R43c5d0bd5ce9497b"/>
    <p:sldId xmlns:r="http://schemas.openxmlformats.org/officeDocument/2006/relationships" id="259" r:id="Re2c9b9ddb68f4f3e"/>
    <p:sldId xmlns:r="http://schemas.openxmlformats.org/officeDocument/2006/relationships" id="260" r:id="Re9ad5e7bc2504650"/>
    <p:sldId xmlns:r="http://schemas.openxmlformats.org/officeDocument/2006/relationships" id="261" r:id="R3accb8d1512d4b33"/>
    <p:sldId xmlns:r="http://schemas.openxmlformats.org/officeDocument/2006/relationships" id="262" r:id="Rdba903eabbd9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59b7313d640ce" /><Relationship Type="http://schemas.openxmlformats.org/officeDocument/2006/relationships/slide" Target="/ppt/slides/slide1.xml" Id="R3bf4a7c2ed664559" /><Relationship Type="http://schemas.openxmlformats.org/officeDocument/2006/relationships/slide" Target="/ppt/slides/slide2.xml" Id="Rd4e1d8c4c37340dd" /><Relationship Type="http://schemas.openxmlformats.org/officeDocument/2006/relationships/slide" Target="/ppt/slides/slide3.xml" Id="R43c5d0bd5ce9497b" /><Relationship Type="http://schemas.openxmlformats.org/officeDocument/2006/relationships/slide" Target="/ppt/slides/slide4.xml" Id="Re2c9b9ddb68f4f3e" /><Relationship Type="http://schemas.openxmlformats.org/officeDocument/2006/relationships/slide" Target="/ppt/slides/slide5.xml" Id="Re9ad5e7bc2504650" /><Relationship Type="http://schemas.openxmlformats.org/officeDocument/2006/relationships/slide" Target="/ppt/slides/slide6.xml" Id="R3accb8d1512d4b33" /><Relationship Type="http://schemas.openxmlformats.org/officeDocument/2006/relationships/slide" Target="/ppt/slides/slide7.xml" Id="Rdba903eabbd9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4006e9ce44f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ac5cd20fb4d42" /><Relationship Type="http://schemas.openxmlformats.org/officeDocument/2006/relationships/theme" Target="/ppt/slideMasters/theme/theme1.xml" Id="R9cfca80862ae44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ac5cd20fb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955721cac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9d90acdda47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95a83c5f7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edcaece1f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d8cfea10d45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dc5be7918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782fed4fe4e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ALGECO NORDICS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ALGECO NORDICS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−15 454 000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122 974 000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3 248 648 000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3 282 432 000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ALGECO HOLDINGS B.V.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925 268 771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ALGECO NORDICS AS</a:t>
            </a:r>
          </a:p>
        </p:txBody>
      </p:sp>
    </p:spTree>
  </p:cSld>
  <p:clrMapOvr>
    <a:masterClrMapping xmlns:a="http://schemas.openxmlformats.org/drawingml/2006/main"/>
  </p:clrMapOvr>
</p:sld>
</file>