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c40d54a8c24c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81ba064e2a4cdf"/>
  </p:sldMasterIdLst>
  <p:sldIdLst>
    <p:sldId xmlns:r="http://schemas.openxmlformats.org/officeDocument/2006/relationships" id="256" r:id="R6334c9b3020f475c"/>
    <p:sldId xmlns:r="http://schemas.openxmlformats.org/officeDocument/2006/relationships" id="257" r:id="Rb6dc087543894613"/>
    <p:sldId xmlns:r="http://schemas.openxmlformats.org/officeDocument/2006/relationships" id="258" r:id="Rf8dda49114a24756"/>
    <p:sldId xmlns:r="http://schemas.openxmlformats.org/officeDocument/2006/relationships" id="259" r:id="Raead4f3fc7554376"/>
    <p:sldId xmlns:r="http://schemas.openxmlformats.org/officeDocument/2006/relationships" id="260" r:id="R4ee13ac91a704fb4"/>
    <p:sldId xmlns:r="http://schemas.openxmlformats.org/officeDocument/2006/relationships" id="261" r:id="Ra12024bbef9e4c64"/>
    <p:sldId xmlns:r="http://schemas.openxmlformats.org/officeDocument/2006/relationships" id="262" r:id="R9ed271022dfe42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1ba064e2a4cdf" /><Relationship Type="http://schemas.openxmlformats.org/officeDocument/2006/relationships/slide" Target="/ppt/slides/slide1.xml" Id="R6334c9b3020f475c" /><Relationship Type="http://schemas.openxmlformats.org/officeDocument/2006/relationships/slide" Target="/ppt/slides/slide2.xml" Id="Rb6dc087543894613" /><Relationship Type="http://schemas.openxmlformats.org/officeDocument/2006/relationships/slide" Target="/ppt/slides/slide3.xml" Id="Rf8dda49114a24756" /><Relationship Type="http://schemas.openxmlformats.org/officeDocument/2006/relationships/slide" Target="/ppt/slides/slide4.xml" Id="Raead4f3fc7554376" /><Relationship Type="http://schemas.openxmlformats.org/officeDocument/2006/relationships/slide" Target="/ppt/slides/slide5.xml" Id="R4ee13ac91a704fb4" /><Relationship Type="http://schemas.openxmlformats.org/officeDocument/2006/relationships/slide" Target="/ppt/slides/slide6.xml" Id="Ra12024bbef9e4c64" /><Relationship Type="http://schemas.openxmlformats.org/officeDocument/2006/relationships/slide" Target="/ppt/slides/slide7.xml" Id="R9ed271022dfe42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eb654c9414a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54232ae324717" /><Relationship Type="http://schemas.openxmlformats.org/officeDocument/2006/relationships/theme" Target="/ppt/slideMasters/theme/theme1.xml" Id="R05de5c6807dc45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254232ae3247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2f38f454d43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17b4c7848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340e5a65147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ce45b42a644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e1886104b4d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3c509cda94f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48f9cdcb546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MUSTAD INDUSTRIER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INDUSTRIER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143 373 000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130 191 000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116 664 000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4 059 621 000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4 187 373 000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MICAD AS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EBBELINE HOLDING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AEAM AS  –  22,8 %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HEDDY HOLDING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HOLDING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MICAD AS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HOLDING AS</a:t>
            </a:r>
          </a:p>
        </p:txBody>
      </p:sp>
    </p:spTree>
  </p:cSld>
  <p:clrMapOvr>
    <a:masterClrMapping xmlns:a="http://schemas.openxmlformats.org/drawingml/2006/main"/>
  </p:clrMapOvr>
</p:sld>
</file>