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5584ed83d543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b8f08f7a9e4f21"/>
  </p:sldMasterIdLst>
  <p:sldIdLst>
    <p:sldId xmlns:r="http://schemas.openxmlformats.org/officeDocument/2006/relationships" id="256" r:id="Rffd01108894641c1"/>
    <p:sldId xmlns:r="http://schemas.openxmlformats.org/officeDocument/2006/relationships" id="257" r:id="Re22ad64431b849af"/>
    <p:sldId xmlns:r="http://schemas.openxmlformats.org/officeDocument/2006/relationships" id="258" r:id="R0d55c05d59104395"/>
    <p:sldId xmlns:r="http://schemas.openxmlformats.org/officeDocument/2006/relationships" id="259" r:id="R2bc6c58e5a9f4455"/>
    <p:sldId xmlns:r="http://schemas.openxmlformats.org/officeDocument/2006/relationships" id="260" r:id="R88efdae7fd4a4adc"/>
    <p:sldId xmlns:r="http://schemas.openxmlformats.org/officeDocument/2006/relationships" id="261" r:id="Ra9d5748dba5f4dd3"/>
    <p:sldId xmlns:r="http://schemas.openxmlformats.org/officeDocument/2006/relationships" id="262" r:id="Rebade9824dc54a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8f08f7a9e4f21" /><Relationship Type="http://schemas.openxmlformats.org/officeDocument/2006/relationships/slide" Target="/ppt/slides/slide1.xml" Id="Rffd01108894641c1" /><Relationship Type="http://schemas.openxmlformats.org/officeDocument/2006/relationships/slide" Target="/ppt/slides/slide2.xml" Id="Re22ad64431b849af" /><Relationship Type="http://schemas.openxmlformats.org/officeDocument/2006/relationships/slide" Target="/ppt/slides/slide3.xml" Id="R0d55c05d59104395" /><Relationship Type="http://schemas.openxmlformats.org/officeDocument/2006/relationships/slide" Target="/ppt/slides/slide4.xml" Id="R2bc6c58e5a9f4455" /><Relationship Type="http://schemas.openxmlformats.org/officeDocument/2006/relationships/slide" Target="/ppt/slides/slide5.xml" Id="R88efdae7fd4a4adc" /><Relationship Type="http://schemas.openxmlformats.org/officeDocument/2006/relationships/slide" Target="/ppt/slides/slide6.xml" Id="Ra9d5748dba5f4dd3" /><Relationship Type="http://schemas.openxmlformats.org/officeDocument/2006/relationships/slide" Target="/ppt/slides/slide7.xml" Id="Rebade9824dc54a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db736517e40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e59ecb4d64ad6" /><Relationship Type="http://schemas.openxmlformats.org/officeDocument/2006/relationships/theme" Target="/ppt/slideMasters/theme/theme1.xml" Id="Rc4cdb00e54854e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1e59ecb4d64a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b833db39344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5918881b549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705aeda4f49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bd65792e646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1e58f4c2646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bb70977a74e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ffdf6aa154b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GIGSTAD AS ble etablert [år] og holder til i Skrautvål.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20 309 986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22 174 384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22 618 313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GIGSTAD EDVARD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Øvrebygdsvegen 187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2917 Skrautvål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925 269 212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GIGSTAD AS</a:t>
            </a:r>
          </a:p>
        </p:txBody>
      </p:sp>
    </p:spTree>
  </p:cSld>
  <p:clrMapOvr>
    <a:masterClrMapping xmlns:a="http://schemas.openxmlformats.org/drawingml/2006/main"/>
  </p:clrMapOvr>
</p:sld>
</file>