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3c248c445c4f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a68a4f6bf548cd"/>
  </p:sldMasterIdLst>
  <p:sldIdLst>
    <p:sldId xmlns:r="http://schemas.openxmlformats.org/officeDocument/2006/relationships" id="256" r:id="R3418030f0fb94619"/>
    <p:sldId xmlns:r="http://schemas.openxmlformats.org/officeDocument/2006/relationships" id="257" r:id="Rb01b6d33fa8842d7"/>
    <p:sldId xmlns:r="http://schemas.openxmlformats.org/officeDocument/2006/relationships" id="258" r:id="R0c4945a58ce64a2c"/>
    <p:sldId xmlns:r="http://schemas.openxmlformats.org/officeDocument/2006/relationships" id="259" r:id="Rddc24510201d4ba5"/>
    <p:sldId xmlns:r="http://schemas.openxmlformats.org/officeDocument/2006/relationships" id="260" r:id="R590bb6c7c7bb4266"/>
    <p:sldId xmlns:r="http://schemas.openxmlformats.org/officeDocument/2006/relationships" id="261" r:id="R6e96a86ce77e4a94"/>
    <p:sldId xmlns:r="http://schemas.openxmlformats.org/officeDocument/2006/relationships" id="262" r:id="R11b3a9bc0d1c4d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a68a4f6bf548cd" /><Relationship Type="http://schemas.openxmlformats.org/officeDocument/2006/relationships/slide" Target="/ppt/slides/slide1.xml" Id="R3418030f0fb94619" /><Relationship Type="http://schemas.openxmlformats.org/officeDocument/2006/relationships/slide" Target="/ppt/slides/slide2.xml" Id="Rb01b6d33fa8842d7" /><Relationship Type="http://schemas.openxmlformats.org/officeDocument/2006/relationships/slide" Target="/ppt/slides/slide3.xml" Id="R0c4945a58ce64a2c" /><Relationship Type="http://schemas.openxmlformats.org/officeDocument/2006/relationships/slide" Target="/ppt/slides/slide4.xml" Id="Rddc24510201d4ba5" /><Relationship Type="http://schemas.openxmlformats.org/officeDocument/2006/relationships/slide" Target="/ppt/slides/slide5.xml" Id="R590bb6c7c7bb4266" /><Relationship Type="http://schemas.openxmlformats.org/officeDocument/2006/relationships/slide" Target="/ppt/slides/slide6.xml" Id="R6e96a86ce77e4a94" /><Relationship Type="http://schemas.openxmlformats.org/officeDocument/2006/relationships/slide" Target="/ppt/slides/slide7.xml" Id="R11b3a9bc0d1c4d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6a75dc452a49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31567c79843bb" /><Relationship Type="http://schemas.openxmlformats.org/officeDocument/2006/relationships/theme" Target="/ppt/slideMasters/theme/theme1.xml" Id="Rd4c32bfcc8a740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631567c79843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57590129045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4177200824e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2950dd53145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82c416d904c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d4605203443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6e7b1a41144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78fc38b604d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CARLAX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CARLAX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CARLAX HOLDING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CARLAX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CARLAX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CARLAX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1 627 562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2 123 773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CARLAX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SØNDENAA CARL AXEL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CARLAX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Huldrevegen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2068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925 270 482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CARLAX HOLDING AS</a:t>
            </a:r>
          </a:p>
        </p:txBody>
      </p:sp>
    </p:spTree>
  </p:cSld>
  <p:clrMapOvr>
    <a:masterClrMapping xmlns:a="http://schemas.openxmlformats.org/drawingml/2006/main"/>
  </p:clrMapOvr>
</p:sld>
</file>