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e8e975123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6289e14e24ec3"/>
  </p:sldMasterIdLst>
  <p:sldIdLst>
    <p:sldId xmlns:r="http://schemas.openxmlformats.org/officeDocument/2006/relationships" id="256" r:id="R59a9f5c847264a4f"/>
    <p:sldId xmlns:r="http://schemas.openxmlformats.org/officeDocument/2006/relationships" id="257" r:id="R2328e59ae5a343b9"/>
    <p:sldId xmlns:r="http://schemas.openxmlformats.org/officeDocument/2006/relationships" id="258" r:id="R10f9f6c113da45ea"/>
    <p:sldId xmlns:r="http://schemas.openxmlformats.org/officeDocument/2006/relationships" id="259" r:id="Ra1f01b2007214c10"/>
    <p:sldId xmlns:r="http://schemas.openxmlformats.org/officeDocument/2006/relationships" id="260" r:id="R3f8b09823c634428"/>
    <p:sldId xmlns:r="http://schemas.openxmlformats.org/officeDocument/2006/relationships" id="261" r:id="Re4449d4a8af3401a"/>
    <p:sldId xmlns:r="http://schemas.openxmlformats.org/officeDocument/2006/relationships" id="262" r:id="R593689447a64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6289e14e24ec3" /><Relationship Type="http://schemas.openxmlformats.org/officeDocument/2006/relationships/slide" Target="/ppt/slides/slide1.xml" Id="R59a9f5c847264a4f" /><Relationship Type="http://schemas.openxmlformats.org/officeDocument/2006/relationships/slide" Target="/ppt/slides/slide2.xml" Id="R2328e59ae5a343b9" /><Relationship Type="http://schemas.openxmlformats.org/officeDocument/2006/relationships/slide" Target="/ppt/slides/slide3.xml" Id="R10f9f6c113da45ea" /><Relationship Type="http://schemas.openxmlformats.org/officeDocument/2006/relationships/slide" Target="/ppt/slides/slide4.xml" Id="Ra1f01b2007214c10" /><Relationship Type="http://schemas.openxmlformats.org/officeDocument/2006/relationships/slide" Target="/ppt/slides/slide5.xml" Id="R3f8b09823c634428" /><Relationship Type="http://schemas.openxmlformats.org/officeDocument/2006/relationships/slide" Target="/ppt/slides/slide6.xml" Id="Re4449d4a8af3401a" /><Relationship Type="http://schemas.openxmlformats.org/officeDocument/2006/relationships/slide" Target="/ppt/slides/slide7.xml" Id="R593689447a64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fde0ca13f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ef1b509e4d48" /><Relationship Type="http://schemas.openxmlformats.org/officeDocument/2006/relationships/theme" Target="/ppt/slideMasters/theme/theme1.xml" Id="R005f6f52d39a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0ef1b509e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b794c3304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1f89f939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851ba12f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f5618644c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ff831fe95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d6e777d2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ce506c038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ESB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42 794 884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43 051 312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Bjelland, Husafjellveien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925 270 520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ESB HOLDING AS</a:t>
            </a:r>
          </a:p>
        </p:txBody>
      </p:sp>
    </p:spTree>
  </p:cSld>
  <p:clrMapOvr>
    <a:masterClrMapping xmlns:a="http://schemas.openxmlformats.org/drawingml/2006/main"/>
  </p:clrMapOvr>
</p:sld>
</file>