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e9eb6a3ca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780f7727e4ba4"/>
  </p:sldMasterIdLst>
  <p:sldIdLst>
    <p:sldId xmlns:r="http://schemas.openxmlformats.org/officeDocument/2006/relationships" id="256" r:id="R9c80fbfc0db643e3"/>
    <p:sldId xmlns:r="http://schemas.openxmlformats.org/officeDocument/2006/relationships" id="257" r:id="Rc5819ff4b3ab4e60"/>
    <p:sldId xmlns:r="http://schemas.openxmlformats.org/officeDocument/2006/relationships" id="258" r:id="R20d0718975c3482d"/>
    <p:sldId xmlns:r="http://schemas.openxmlformats.org/officeDocument/2006/relationships" id="259" r:id="Rf4801bf0d6334de0"/>
    <p:sldId xmlns:r="http://schemas.openxmlformats.org/officeDocument/2006/relationships" id="260" r:id="Rd36dc5d555e24e83"/>
    <p:sldId xmlns:r="http://schemas.openxmlformats.org/officeDocument/2006/relationships" id="261" r:id="R9b024c6a52b043ec"/>
    <p:sldId xmlns:r="http://schemas.openxmlformats.org/officeDocument/2006/relationships" id="262" r:id="Rb9ca0f4dd9ce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780f7727e4ba4" /><Relationship Type="http://schemas.openxmlformats.org/officeDocument/2006/relationships/slide" Target="/ppt/slides/slide1.xml" Id="R9c80fbfc0db643e3" /><Relationship Type="http://schemas.openxmlformats.org/officeDocument/2006/relationships/slide" Target="/ppt/slides/slide2.xml" Id="Rc5819ff4b3ab4e60" /><Relationship Type="http://schemas.openxmlformats.org/officeDocument/2006/relationships/slide" Target="/ppt/slides/slide3.xml" Id="R20d0718975c3482d" /><Relationship Type="http://schemas.openxmlformats.org/officeDocument/2006/relationships/slide" Target="/ppt/slides/slide4.xml" Id="Rf4801bf0d6334de0" /><Relationship Type="http://schemas.openxmlformats.org/officeDocument/2006/relationships/slide" Target="/ppt/slides/slide5.xml" Id="Rd36dc5d555e24e83" /><Relationship Type="http://schemas.openxmlformats.org/officeDocument/2006/relationships/slide" Target="/ppt/slides/slide6.xml" Id="R9b024c6a52b043ec" /><Relationship Type="http://schemas.openxmlformats.org/officeDocument/2006/relationships/slide" Target="/ppt/slides/slide7.xml" Id="Rb9ca0f4dd9ce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43c0aab31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202adfb39432d" /><Relationship Type="http://schemas.openxmlformats.org/officeDocument/2006/relationships/theme" Target="/ppt/slideMasters/theme/theme1.xml" Id="R67aa92ac1653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202adfb39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0ca5953d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5beb2ecf2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e930b4702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73757757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9fd95685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e4e8df9e9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3e19d66c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