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f2916bd44641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7f37beed094eb0"/>
  </p:sldMasterIdLst>
  <p:sldIdLst>
    <p:sldId xmlns:r="http://schemas.openxmlformats.org/officeDocument/2006/relationships" id="256" r:id="Rf7c4b5c492e14a8f"/>
    <p:sldId xmlns:r="http://schemas.openxmlformats.org/officeDocument/2006/relationships" id="257" r:id="Ra1ea3ad216074cbd"/>
    <p:sldId xmlns:r="http://schemas.openxmlformats.org/officeDocument/2006/relationships" id="258" r:id="Ra56fd9083bb9491d"/>
    <p:sldId xmlns:r="http://schemas.openxmlformats.org/officeDocument/2006/relationships" id="259" r:id="R2348b26d427d4d83"/>
    <p:sldId xmlns:r="http://schemas.openxmlformats.org/officeDocument/2006/relationships" id="260" r:id="R272840f67f6d433b"/>
    <p:sldId xmlns:r="http://schemas.openxmlformats.org/officeDocument/2006/relationships" id="261" r:id="R90fef50ab70b4526"/>
    <p:sldId xmlns:r="http://schemas.openxmlformats.org/officeDocument/2006/relationships" id="262" r:id="R33d5f16dedc241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f37beed094eb0" /><Relationship Type="http://schemas.openxmlformats.org/officeDocument/2006/relationships/slide" Target="/ppt/slides/slide1.xml" Id="Rf7c4b5c492e14a8f" /><Relationship Type="http://schemas.openxmlformats.org/officeDocument/2006/relationships/slide" Target="/ppt/slides/slide2.xml" Id="Ra1ea3ad216074cbd" /><Relationship Type="http://schemas.openxmlformats.org/officeDocument/2006/relationships/slide" Target="/ppt/slides/slide3.xml" Id="Ra56fd9083bb9491d" /><Relationship Type="http://schemas.openxmlformats.org/officeDocument/2006/relationships/slide" Target="/ppt/slides/slide4.xml" Id="R2348b26d427d4d83" /><Relationship Type="http://schemas.openxmlformats.org/officeDocument/2006/relationships/slide" Target="/ppt/slides/slide5.xml" Id="R272840f67f6d433b" /><Relationship Type="http://schemas.openxmlformats.org/officeDocument/2006/relationships/slide" Target="/ppt/slides/slide6.xml" Id="R90fef50ab70b4526" /><Relationship Type="http://schemas.openxmlformats.org/officeDocument/2006/relationships/slide" Target="/ppt/slides/slide7.xml" Id="R33d5f16dedc241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e37d26d3847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78731ad854377" /><Relationship Type="http://schemas.openxmlformats.org/officeDocument/2006/relationships/theme" Target="/ppt/slideMasters/theme/theme1.xml" Id="R992966014cc844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878731ad8543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8c8065eb547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4bf116abd4c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3c9a0ede54b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817abd64f41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f21fc1c6348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aef559efe4c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1043f62304b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RGR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RGR ELEKTRO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24 555 773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3 913 750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3 030 019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2 112 710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9 792 234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GJENGSTØ HOLDING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L.RONGVED INVEST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RICHARDS INVEST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NOSS HOLDING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GANGDAL HOLDING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THØMT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 Mohrs veg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5072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925 273 481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RGR ELEKTRO AS</a:t>
            </a:r>
          </a:p>
        </p:txBody>
      </p:sp>
    </p:spTree>
  </p:cSld>
  <p:clrMapOvr>
    <a:masterClrMapping xmlns:a="http://schemas.openxmlformats.org/drawingml/2006/main"/>
  </p:clrMapOvr>
</p:sld>
</file>