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130a701b8e4d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0f6ef3ce70412c"/>
  </p:sldMasterIdLst>
  <p:sldIdLst>
    <p:sldId xmlns:r="http://schemas.openxmlformats.org/officeDocument/2006/relationships" id="256" r:id="R52f6be413add433e"/>
    <p:sldId xmlns:r="http://schemas.openxmlformats.org/officeDocument/2006/relationships" id="257" r:id="Refb30ca786a348b8"/>
    <p:sldId xmlns:r="http://schemas.openxmlformats.org/officeDocument/2006/relationships" id="258" r:id="R2ca7279217dc40c0"/>
    <p:sldId xmlns:r="http://schemas.openxmlformats.org/officeDocument/2006/relationships" id="259" r:id="R2f31bd61a5ae4f2c"/>
    <p:sldId xmlns:r="http://schemas.openxmlformats.org/officeDocument/2006/relationships" id="260" r:id="R776d244d5d4c4811"/>
    <p:sldId xmlns:r="http://schemas.openxmlformats.org/officeDocument/2006/relationships" id="261" r:id="Reb9b25217fe74762"/>
    <p:sldId xmlns:r="http://schemas.openxmlformats.org/officeDocument/2006/relationships" id="262" r:id="Rbd503b7bee4640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0f6ef3ce70412c" /><Relationship Type="http://schemas.openxmlformats.org/officeDocument/2006/relationships/slide" Target="/ppt/slides/slide1.xml" Id="R52f6be413add433e" /><Relationship Type="http://schemas.openxmlformats.org/officeDocument/2006/relationships/slide" Target="/ppt/slides/slide2.xml" Id="Refb30ca786a348b8" /><Relationship Type="http://schemas.openxmlformats.org/officeDocument/2006/relationships/slide" Target="/ppt/slides/slide3.xml" Id="R2ca7279217dc40c0" /><Relationship Type="http://schemas.openxmlformats.org/officeDocument/2006/relationships/slide" Target="/ppt/slides/slide4.xml" Id="R2f31bd61a5ae4f2c" /><Relationship Type="http://schemas.openxmlformats.org/officeDocument/2006/relationships/slide" Target="/ppt/slides/slide5.xml" Id="R776d244d5d4c4811" /><Relationship Type="http://schemas.openxmlformats.org/officeDocument/2006/relationships/slide" Target="/ppt/slides/slide6.xml" Id="Reb9b25217fe74762" /><Relationship Type="http://schemas.openxmlformats.org/officeDocument/2006/relationships/slide" Target="/ppt/slides/slide7.xml" Id="Rbd503b7bee4640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a5c57271348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fa5cf3b204c89" /><Relationship Type="http://schemas.openxmlformats.org/officeDocument/2006/relationships/theme" Target="/ppt/slideMasters/theme/theme1.xml" Id="Rd889a7318bae44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cfa5cf3b204c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dfdc99b614f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cf5f9765c47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c32e3f99c44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bee3c7e004a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84da6b2124a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ea34cf2dd42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4cb7a05f142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IWONA OG FRANZ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IWONA OG FRANZ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IWONA OG FRANZ HOLDING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IWONA OG FRANZ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IWONA OG FRANZ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IWONA OG FRANZ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−435 078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−106 578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1 545 197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2 057 567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IWONA OG FRANZ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DUBIELECKI JAROSLAV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SYPNIEWSKA IWONA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IWONA OG FRANZ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Fredtunveien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1386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925 274 631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IWONA OG FRANZ HOLDING AS</a:t>
            </a:r>
          </a:p>
        </p:txBody>
      </p:sp>
    </p:spTree>
  </p:cSld>
  <p:clrMapOvr>
    <a:masterClrMapping xmlns:a="http://schemas.openxmlformats.org/drawingml/2006/main"/>
  </p:clrMapOvr>
</p:sld>
</file>