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7a34fdb1af4a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6ce7e37d7b4405"/>
  </p:sldMasterIdLst>
  <p:sldIdLst>
    <p:sldId xmlns:r="http://schemas.openxmlformats.org/officeDocument/2006/relationships" id="256" r:id="Rd3d415a87e0643ac"/>
    <p:sldId xmlns:r="http://schemas.openxmlformats.org/officeDocument/2006/relationships" id="257" r:id="Rb4f746406e234483"/>
    <p:sldId xmlns:r="http://schemas.openxmlformats.org/officeDocument/2006/relationships" id="258" r:id="R2374ef427aa247fc"/>
    <p:sldId xmlns:r="http://schemas.openxmlformats.org/officeDocument/2006/relationships" id="259" r:id="R28add13db61749bd"/>
    <p:sldId xmlns:r="http://schemas.openxmlformats.org/officeDocument/2006/relationships" id="260" r:id="R8b38da6d7101448b"/>
    <p:sldId xmlns:r="http://schemas.openxmlformats.org/officeDocument/2006/relationships" id="261" r:id="R9cc8037f6b1b4ff3"/>
    <p:sldId xmlns:r="http://schemas.openxmlformats.org/officeDocument/2006/relationships" id="262" r:id="Ra3d6c0b4a534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ce7e37d7b4405" /><Relationship Type="http://schemas.openxmlformats.org/officeDocument/2006/relationships/slide" Target="/ppt/slides/slide1.xml" Id="Rd3d415a87e0643ac" /><Relationship Type="http://schemas.openxmlformats.org/officeDocument/2006/relationships/slide" Target="/ppt/slides/slide2.xml" Id="Rb4f746406e234483" /><Relationship Type="http://schemas.openxmlformats.org/officeDocument/2006/relationships/slide" Target="/ppt/slides/slide3.xml" Id="R2374ef427aa247fc" /><Relationship Type="http://schemas.openxmlformats.org/officeDocument/2006/relationships/slide" Target="/ppt/slides/slide4.xml" Id="R28add13db61749bd" /><Relationship Type="http://schemas.openxmlformats.org/officeDocument/2006/relationships/slide" Target="/ppt/slides/slide5.xml" Id="R8b38da6d7101448b" /><Relationship Type="http://schemas.openxmlformats.org/officeDocument/2006/relationships/slide" Target="/ppt/slides/slide6.xml" Id="R9cc8037f6b1b4ff3" /><Relationship Type="http://schemas.openxmlformats.org/officeDocument/2006/relationships/slide" Target="/ppt/slides/slide7.xml" Id="Ra3d6c0b4a534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9e2cec141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f0bc070e243a6" /><Relationship Type="http://schemas.openxmlformats.org/officeDocument/2006/relationships/theme" Target="/ppt/slideMasters/theme/theme1.xml" Id="R73fb8e30bafe46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df0bc070e243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df6adcc9f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549cd71134e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7873f320d4b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9c63576b747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c6ef6033b43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56439ce364c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251d25f1445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BRINCHMANN MEDICAL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BRINCHMANN MEDICAL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437 440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1 956 604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BRINCHMANN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Nadderudveien 124D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BRINCHMANN MEDICAL INVEST AS</a:t>
            </a:r>
          </a:p>
        </p:txBody>
      </p:sp>
    </p:spTree>
  </p:cSld>
  <p:clrMapOvr>
    <a:masterClrMapping xmlns:a="http://schemas.openxmlformats.org/drawingml/2006/main"/>
  </p:clrMapOvr>
</p:sld>
</file>